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71F5-03B5-4E40-8990-DF5D4895C27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A0F3-048A-484A-A846-4168AC0C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8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71F5-03B5-4E40-8990-DF5D4895C27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A0F3-048A-484A-A846-4168AC0C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2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71F5-03B5-4E40-8990-DF5D4895C27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A0F3-048A-484A-A846-4168AC0C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7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71F5-03B5-4E40-8990-DF5D4895C27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A0F3-048A-484A-A846-4168AC0C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1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71F5-03B5-4E40-8990-DF5D4895C27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A0F3-048A-484A-A846-4168AC0C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1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71F5-03B5-4E40-8990-DF5D4895C27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A0F3-048A-484A-A846-4168AC0C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6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71F5-03B5-4E40-8990-DF5D4895C27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A0F3-048A-484A-A846-4168AC0C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4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71F5-03B5-4E40-8990-DF5D4895C27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A0F3-048A-484A-A846-4168AC0C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71F5-03B5-4E40-8990-DF5D4895C27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A0F3-048A-484A-A846-4168AC0C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3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71F5-03B5-4E40-8990-DF5D4895C27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A0F3-048A-484A-A846-4168AC0C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6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C71F5-03B5-4E40-8990-DF5D4895C27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A0F3-048A-484A-A846-4168AC0C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C71F5-03B5-4E40-8990-DF5D4895C270}" type="datetimeFigureOut">
              <a:rPr lang="en-US" smtClean="0"/>
              <a:t>4/21/2018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A0F3-048A-484A-A846-4168AC0C7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Word problems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2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Tessa tries to pull Scott by a spring with a spring constant of </a:t>
                </a:r>
                <a14:m>
                  <m:oMath xmlns:m="http://schemas.openxmlformats.org/officeDocument/2006/math">
                    <m:r>
                      <a:rPr lang="en-US" i="1"/>
                      <m:t>2000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𝑁</m:t>
                        </m:r>
                      </m:num>
                      <m:den>
                        <m:r>
                          <a:rPr lang="en-US" i="1"/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. Find the deformation of the spring before Scott starts to move.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Tessa’s mass is 50 kg, Scott’s mass is 75 kg. The coefficient of kinetic friction between their skates and the ice </a:t>
            </a:r>
            <a:r>
              <a:rPr lang="en-US" dirty="0" err="1"/>
              <a:t>i</a:t>
            </a:r>
            <a:r>
              <a:rPr lang="en-US" dirty="0"/>
              <a:t> s 0.04. The coefficient of static friction is 0.1.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43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They are standing together on a bathroom scale in an elevator in the stadium of the ice rink. The elevator accelerates upwards with a </a:t>
                </a:r>
                <a14:m>
                  <m:oMath xmlns:m="http://schemas.openxmlformats.org/officeDocument/2006/math">
                    <m:r>
                      <a:rPr lang="en-US" i="1"/>
                      <m:t>1.5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𝑠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acceleration. What would the bathroom scale read?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Tessa’s mass is 50 kg, Scott’s mass is 75 kg. The coefficient of kinetic friction between their skates and the ice </a:t>
            </a:r>
            <a:r>
              <a:rPr lang="en-US" dirty="0" err="1"/>
              <a:t>i</a:t>
            </a:r>
            <a:r>
              <a:rPr lang="en-US" dirty="0"/>
              <a:t> s 0.04. The coefficient of static friction is 0.1.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3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Scott throws up Tessa. Calculate Tessa’s apparent weight while she floats in the air.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Tessa’s mass is 50 kg, Scott’s mass is 75 kg. The coefficient of kinetic friction between their skates and the ice </a:t>
            </a:r>
            <a:r>
              <a:rPr lang="en-US" dirty="0" err="1"/>
              <a:t>i</a:t>
            </a:r>
            <a:r>
              <a:rPr lang="en-US" dirty="0"/>
              <a:t> s 0.04. The coefficient of static friction is 0.1.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93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Canadian ice dance pair Tessa Virtue and Scott </a:t>
            </a:r>
            <a:r>
              <a:rPr lang="en-US" dirty="0" err="1"/>
              <a:t>Moir</a:t>
            </a:r>
            <a:r>
              <a:rPr lang="en-US" dirty="0"/>
              <a:t> won gold medal  at the 2018 Winter Olympics.</a:t>
            </a:r>
            <a:br>
              <a:rPr lang="en-US" dirty="0"/>
            </a:br>
            <a:r>
              <a:rPr lang="en-US" dirty="0"/>
              <a:t>Tessa’s mass is 50 kg, Scott’s mass is 75 kg. The coefficient of kinetic friction between their skates and the ice </a:t>
            </a:r>
            <a:r>
              <a:rPr lang="en-US" dirty="0" err="1"/>
              <a:t>i</a:t>
            </a:r>
            <a:r>
              <a:rPr lang="en-US" dirty="0"/>
              <a:t> s 0.04. The coefficient of static friction is 0.1.</a:t>
            </a:r>
          </a:p>
          <a:p>
            <a:endParaRPr lang="en-US" dirty="0"/>
          </a:p>
        </p:txBody>
      </p:sp>
      <p:pic>
        <p:nvPicPr>
          <p:cNvPr id="1026" name="Picture 2" descr="Képtalálat a következőre: „tessa virtue scott moir”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244" y="2303236"/>
            <a:ext cx="5421484" cy="28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56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Tessa and Scott push off each other on the ice. Scott starts to move with a </a:t>
                </a:r>
                <a14:m>
                  <m:oMath xmlns:m="http://schemas.openxmlformats.org/officeDocument/2006/math">
                    <m:r>
                      <a:rPr lang="en-US" i="1"/>
                      <m:t>2 </m:t>
                    </m:r>
                    <m:f>
                      <m:fPr>
                        <m:ctrlPr>
                          <a:rPr lang="en-US" i="1"/>
                        </m:ctrlPr>
                      </m:fPr>
                      <m:num>
                        <m:r>
                          <a:rPr lang="en-US" i="1"/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/>
                            </m:ctrlPr>
                          </m:sSupPr>
                          <m:e>
                            <m:r>
                              <a:rPr lang="en-US" i="1"/>
                              <m:t>𝑠</m:t>
                            </m:r>
                          </m:e>
                          <m:sup>
                            <m:r>
                              <a:rPr lang="en-US" i="1"/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acceleration. Find the acceleration of Tessa.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Tessa’s mass is 50 kg, Scott’s mass is 75 kg. The coefficient of kinetic friction between their skates and the ice </a:t>
            </a:r>
            <a:r>
              <a:rPr lang="en-US" dirty="0" err="1"/>
              <a:t>i</a:t>
            </a:r>
            <a:r>
              <a:rPr lang="en-US" dirty="0"/>
              <a:t> s 0.04. The coefficient of static friction is 0.1.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2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Scott starts to brake and he stops in 2 s and covers the distance of 5 m. Calculate the magnitude of the braking force.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Tessa’s mass is 50 kg, Scott’s mass is 75 kg. The coefficient of kinetic friction between their skates and the ice </a:t>
            </a:r>
            <a:r>
              <a:rPr lang="en-US" dirty="0" err="1"/>
              <a:t>i</a:t>
            </a:r>
            <a:r>
              <a:rPr lang="en-US" dirty="0"/>
              <a:t> s 0.04. The coefficient of static friction is 0.1.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6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Scott pulls Tessa with a horizontal force of 50 N. Find Tessa’s acceleration.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Tessa’s mass is 50 kg, Scott’s mass is 75 kg. The coefficient of kinetic friction between their skates and the ice </a:t>
            </a:r>
            <a:r>
              <a:rPr lang="en-US" dirty="0" err="1"/>
              <a:t>i</a:t>
            </a:r>
            <a:r>
              <a:rPr lang="en-US" dirty="0"/>
              <a:t> s 0.04. The coefficient of static friction is 0.1.</a:t>
            </a:r>
          </a:p>
        </p:txBody>
      </p:sp>
    </p:spTree>
    <p:extLst>
      <p:ext uri="{BB962C8B-B14F-4D97-AF65-F5344CB8AC3E}">
        <p14:creationId xmlns:p14="http://schemas.microsoft.com/office/powerpoint/2010/main" val="368035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Scott moves with a speed of 5 m/s and Tessa moves with a speed of 2 m/s in the same direction. Scott bumps into Tessa and they move together in the original direction Find their speed.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Tessa’s mass is 50 kg, Scott’s mass is 75 kg. The coefficient of kinetic friction between their skates and the ice </a:t>
            </a:r>
            <a:r>
              <a:rPr lang="en-US" dirty="0" err="1"/>
              <a:t>i</a:t>
            </a:r>
            <a:r>
              <a:rPr lang="en-US" dirty="0"/>
              <a:t> s 0.04. The coefficient of static friction is 0.1.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Scott moves downward on an 30° inclined plane with a constant speed. Find the applied force (upwards parallel to the inclined plane) on Scott if the coefficient of kinetic friction is 0.04.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Tessa’s mass is 50 kg, Scott’s mass is 75 kg. The coefficient of kinetic friction between their skates and the ice </a:t>
            </a:r>
            <a:r>
              <a:rPr lang="en-US" dirty="0" err="1"/>
              <a:t>i</a:t>
            </a:r>
            <a:r>
              <a:rPr lang="en-US" dirty="0"/>
              <a:t> s 0.04. The coefficient of static friction is 0.1.</a:t>
            </a:r>
          </a:p>
        </p:txBody>
      </p:sp>
    </p:spTree>
    <p:extLst>
      <p:ext uri="{BB962C8B-B14F-4D97-AF65-F5344CB8AC3E}">
        <p14:creationId xmlns:p14="http://schemas.microsoft.com/office/powerpoint/2010/main" val="380747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They stand on the ice linked by a rope and their trainer pulls Tessa with a force of 100 N. Calculate their acceleration and the tension force.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Tessa’s mass is 50 kg, Scott’s mass is 75 kg. The coefficient of kinetic friction between their skates and the ice </a:t>
            </a:r>
            <a:r>
              <a:rPr lang="en-US" dirty="0" err="1"/>
              <a:t>i</a:t>
            </a:r>
            <a:r>
              <a:rPr lang="en-US" dirty="0"/>
              <a:t> s 0.04. The coefficient of static friction is 0.1.</a:t>
            </a:r>
          </a:p>
        </p:txBody>
      </p:sp>
    </p:spTree>
    <p:extLst>
      <p:ext uri="{BB962C8B-B14F-4D97-AF65-F5344CB8AC3E}">
        <p14:creationId xmlns:p14="http://schemas.microsoft.com/office/powerpoint/2010/main" val="286733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Find the gravitational force between them if the distance between their bodies’ center is 50 cm.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Tessa’s mass is 50 kg, Scott’s mass is 75 kg. The coefficient of kinetic friction between their skates and the ice </a:t>
            </a:r>
            <a:r>
              <a:rPr lang="en-US" dirty="0" err="1"/>
              <a:t>i</a:t>
            </a:r>
            <a:r>
              <a:rPr lang="en-US" dirty="0"/>
              <a:t> s 0.04. The coefficient of static friction is 0.1.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6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608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Word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problems</dc:title>
  <dc:creator>csabai</dc:creator>
  <cp:lastModifiedBy>csabai</cp:lastModifiedBy>
  <cp:revision>3</cp:revision>
  <dcterms:created xsi:type="dcterms:W3CDTF">2018-04-21T05:53:58Z</dcterms:created>
  <dcterms:modified xsi:type="dcterms:W3CDTF">2018-04-21T06:57:03Z</dcterms:modified>
</cp:coreProperties>
</file>