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1" r:id="rId5"/>
    <p:sldId id="259" r:id="rId6"/>
    <p:sldId id="260" r:id="rId7"/>
    <p:sldId id="264" r:id="rId8"/>
    <p:sldId id="262" r:id="rId9"/>
    <p:sldId id="263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47C3-1270-4D14-8344-C835AE47791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4B4E-C93E-4223-8543-10EFFEBA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Forgatónyomaték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5000 kg elephant is on a plank 1.25 m to the left of the pivot how far to the right of the pivot would a 75 kg man have to stand to balance the elephant? Assume the plank would be balanced if nothing was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85 kg mass is hanging on a rod 5.7 m to the left of a pivot and a second mass is hanging 9.8 m to the right of the pivot. Assuming the pivot is in the middle of the rod, what is the mass of the second mass?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Two  45 kg kids sit on the two sides of a seesaw. One of them is 3 m , two other one is 1.5 m away from the pivot. Where should a 65 kg third kid sit, if the seesaw is in equilibrium.</a:t>
            </a:r>
            <a:endParaRPr lang="en-US" dirty="0"/>
          </a:p>
        </p:txBody>
      </p:sp>
      <p:pic>
        <p:nvPicPr>
          <p:cNvPr id="9218" name="Picture 2" descr="Képtalálat a következőre: „two kids on a seesaw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62" y="1459916"/>
            <a:ext cx="3048000" cy="14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Képtalálat a következőre: „two kids on a seesaw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154" y="4229736"/>
            <a:ext cx="3099788" cy="152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rod fixed at a point </a:t>
            </a:r>
          </a:p>
          <a:p>
            <a:r>
              <a:rPr lang="en-US" dirty="0" smtClean="0"/>
              <a:t>If you apply force upon it – it is going to rotate</a:t>
            </a:r>
          </a:p>
          <a:p>
            <a:endParaRPr lang="en-US" dirty="0"/>
          </a:p>
        </p:txBody>
      </p:sp>
      <p:pic>
        <p:nvPicPr>
          <p:cNvPr id="8194" name="Picture 2" descr="Képtalálat a következőre: „rod rotating around a fixed point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/>
          <a:stretch/>
        </p:blipFill>
        <p:spPr bwMode="auto">
          <a:xfrm>
            <a:off x="6174376" y="1999312"/>
            <a:ext cx="5179423" cy="400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you open a door</a:t>
            </a:r>
          </a:p>
          <a:p>
            <a:r>
              <a:rPr lang="en-US" dirty="0" smtClean="0"/>
              <a:t>You push on the side of the door farthest from the hinges</a:t>
            </a:r>
          </a:p>
          <a:p>
            <a:r>
              <a:rPr lang="en-US" dirty="0" smtClean="0"/>
              <a:t>If you push it on the side closest to he hinges requires more force.</a:t>
            </a:r>
          </a:p>
          <a:p>
            <a:r>
              <a:rPr lang="en-US" dirty="0" smtClean="0"/>
              <a:t>If you want something to rotate the effect depends on not only the measure of the force but the distance of force from the pivot</a:t>
            </a:r>
            <a:endParaRPr lang="en-US" dirty="0"/>
          </a:p>
        </p:txBody>
      </p:sp>
      <p:pic>
        <p:nvPicPr>
          <p:cNvPr id="1042" name="Picture 18" descr="Kapcsolódó ké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01294"/>
            <a:ext cx="5181600" cy="26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0" descr="Kapcsolódó ké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0" name="Picture 26" descr="Képtalálat a következőre: „torque physics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92" y="671195"/>
            <a:ext cx="29908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- </a:t>
            </a:r>
            <a:r>
              <a:rPr lang="en-US" dirty="0" err="1" smtClean="0"/>
              <a:t>Forgatónyomaték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twisting force that tends to cause rotation</a:t>
            </a:r>
          </a:p>
          <a:p>
            <a:r>
              <a:rPr lang="en-US" dirty="0"/>
              <a:t>i</a:t>
            </a:r>
            <a:r>
              <a:rPr lang="en-US" dirty="0" smtClean="0"/>
              <a:t>s a measure of the force that can cause an object to rotate about an axis.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AutoShape 6" descr="Kapcsolódó kép"/>
              <p:cNvSpPr>
                <a:spLocks noGrp="1" noChangeAspect="1" noChangeArrowheads="1"/>
              </p:cNvSpPr>
              <p:nvPr>
                <p:ph sz="half" idx="1"/>
              </p:nvPr>
            </p:nvSpPr>
            <p:spPr bwMode="auto"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r>
                  <a:rPr lang="en-US" dirty="0" smtClean="0"/>
                  <a:t>Magnitude of the torque depends on:</a:t>
                </a:r>
              </a:p>
              <a:p>
                <a:pPr lvl="1"/>
                <a:r>
                  <a:rPr lang="en-US" dirty="0" smtClean="0"/>
                  <a:t>Magnitude of the force</a:t>
                </a:r>
              </a:p>
              <a:p>
                <a:pPr lvl="1"/>
                <a:r>
                  <a:rPr lang="en-US" dirty="0" smtClean="0"/>
                  <a:t>Perpendicular distance between the force and the pivot</a:t>
                </a:r>
                <a:br>
                  <a:rPr lang="en-US" dirty="0" smtClean="0"/>
                </a:br>
                <a:r>
                  <a:rPr lang="en-US" dirty="0" smtClean="0"/>
                  <a:t>(pivot: point of rotation)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F: force	r: moment arm (</a:t>
                </a:r>
                <a:r>
                  <a:rPr lang="en-US" dirty="0" err="1" smtClean="0"/>
                  <a:t>erőkar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Unit: 1N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AutoShape 6" descr="Kapcsolódó kép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2118" t="-308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 descr="Képtalálat a következőre: „torque physics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86" y="798206"/>
            <a:ext cx="3440940" cy="20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9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Képtalálat a következőre: „torque physics”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1" y="1027906"/>
            <a:ext cx="3325150" cy="26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éptalálat a következőre: „torque physics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66" y="832848"/>
            <a:ext cx="3510734" cy="272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éptalálat a következőre: „torque physics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1" y="4186238"/>
            <a:ext cx="4000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éptalálat a következőre: „torque physics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61" y="3769226"/>
            <a:ext cx="3508765" cy="263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 Determine the torque on a bolt, if you are pulling with a force of 200 N directed perpendicular to a wrench of length 20 cm?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 descr="Képtalálat a következőre: „bolt wrench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62" y="1825624"/>
            <a:ext cx="5029146" cy="33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Vector quantity</a:t>
                </a:r>
              </a:p>
              <a:p>
                <a:r>
                  <a:rPr lang="en-US" dirty="0" smtClean="0"/>
                  <a:t>With a pivot there are two directions:</a:t>
                </a:r>
              </a:p>
              <a:p>
                <a:pPr lvl="1"/>
                <a:r>
                  <a:rPr lang="en-US" dirty="0" smtClean="0"/>
                  <a:t>+: counterclockwise</a:t>
                </a:r>
              </a:p>
              <a:p>
                <a:pPr lvl="1"/>
                <a:r>
                  <a:rPr lang="en-US" dirty="0" smtClean="0"/>
                  <a:t>-: clockwise</a:t>
                </a:r>
              </a:p>
              <a:p>
                <a:r>
                  <a:rPr lang="en-US" dirty="0" smtClean="0"/>
                  <a:t>Seesaw: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+(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counterclockwise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</m:oMath>
                </a14:m>
                <a:r>
                  <a:rPr lang="en-US" dirty="0" smtClean="0"/>
                  <a:t>:  - (clockwise)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Képtalálat a következőre: „torque physics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76" y="2489486"/>
            <a:ext cx="3889248" cy="30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1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Equilibrium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 smtClean="0"/>
                  <a:t>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</m:oMath>
                </a14:m>
                <a:r>
                  <a:rPr lang="en-US" dirty="0" smtClean="0"/>
                  <a:t>=0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In case of more then two torques:</a:t>
                </a: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 smtClean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+ or – sign!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06" t="-15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Képtalálat a következőre: „torque physics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76" y="2489486"/>
            <a:ext cx="3889248" cy="30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12882</TotalTime>
  <Words>307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Torque</vt:lpstr>
      <vt:lpstr>PowerPoint Presentation</vt:lpstr>
      <vt:lpstr>Opening a door</vt:lpstr>
      <vt:lpstr>Torque - Forgatónyomaték</vt:lpstr>
      <vt:lpstr>Torque</vt:lpstr>
      <vt:lpstr>PowerPoint Presentation</vt:lpstr>
      <vt:lpstr>Problem 1.</vt:lpstr>
      <vt:lpstr>Torque</vt:lpstr>
      <vt:lpstr>PowerPoint Presentation</vt:lpstr>
      <vt:lpstr>Problem 2.</vt:lpstr>
      <vt:lpstr>Problem 3.</vt:lpstr>
      <vt:lpstr>Problem 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Torque</dc:title>
  <dc:creator>csabai</dc:creator>
  <cp:lastModifiedBy>csabai</cp:lastModifiedBy>
  <cp:revision>21</cp:revision>
  <dcterms:created xsi:type="dcterms:W3CDTF">2018-04-18T10:25:38Z</dcterms:created>
  <dcterms:modified xsi:type="dcterms:W3CDTF">2018-04-27T09:08:00Z</dcterms:modified>
</cp:coreProperties>
</file>