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800 kg car starts from rest. A force of 1000 N accelerates it for 10 s. How much will be the car’s speed and momentum? How much distance will be covered by </a:t>
            </a:r>
            <a:r>
              <a:rPr lang="en-US" smtClean="0"/>
              <a:t>the car?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First Law- the velocity of an object remains constant</a:t>
            </a:r>
          </a:p>
          <a:p>
            <a:r>
              <a:rPr lang="en-US" dirty="0" smtClean="0"/>
              <a:t>When another object acts upon it its velocity might change</a:t>
            </a:r>
          </a:p>
          <a:p>
            <a:pPr lvl="1"/>
            <a:r>
              <a:rPr lang="en-US" dirty="0" smtClean="0"/>
              <a:t>A boy kicks a ball- the ball’s velocity is going to change</a:t>
            </a:r>
          </a:p>
          <a:p>
            <a:pPr lvl="1"/>
            <a:r>
              <a:rPr lang="en-US" dirty="0" smtClean="0"/>
              <a:t>A girl catches a ball- </a:t>
            </a:r>
            <a:r>
              <a:rPr lang="en-US" dirty="0" smtClean="0"/>
              <a:t>the ball’s velocity is going to change</a:t>
            </a:r>
          </a:p>
          <a:p>
            <a:r>
              <a:rPr lang="en-US" dirty="0"/>
              <a:t>A force is any influence that can change the velocity of an object.</a:t>
            </a:r>
          </a:p>
          <a:p>
            <a:r>
              <a:rPr lang="en-US" dirty="0"/>
              <a:t>The influence can happen with </a:t>
            </a:r>
            <a:endParaRPr lang="en-US" dirty="0" smtClean="0"/>
          </a:p>
          <a:p>
            <a:pPr lvl="1"/>
            <a:r>
              <a:rPr lang="en-US" dirty="0" smtClean="0"/>
              <a:t>direct contact – you push a box</a:t>
            </a:r>
          </a:p>
          <a:p>
            <a:pPr lvl="1"/>
            <a:r>
              <a:rPr lang="en-US" dirty="0" smtClean="0"/>
              <a:t>No direct contact- an apple falling toward the Earth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Symbol: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endParaRPr lang="en-US" dirty="0" smtClean="0"/>
              </a:p>
              <a:p>
                <a:r>
                  <a:rPr lang="en-US" dirty="0" smtClean="0"/>
                  <a:t>Unit: 1 N (1 Newton)</a:t>
                </a:r>
              </a:p>
              <a:p>
                <a:r>
                  <a:rPr lang="en-US" dirty="0" smtClean="0"/>
                  <a:t>Derived quantity: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u="sng" dirty="0" smtClean="0"/>
                  <a:t>Vector</a:t>
                </a:r>
                <a:r>
                  <a:rPr lang="en-US" dirty="0" smtClean="0"/>
                  <a:t> quantity!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6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Net force is </a:t>
                </a:r>
                <a:r>
                  <a:rPr lang="en-US" dirty="0"/>
                  <a:t>the vector sum of all the forces that act upon an object. </a:t>
                </a:r>
                <a:endParaRPr lang="en-US" dirty="0" smtClean="0"/>
              </a:p>
              <a:p>
                <a:r>
                  <a:rPr lang="en-US" dirty="0" smtClean="0"/>
                  <a:t>Symbol: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éptalálat a következőre: „net force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77" y="3561885"/>
            <a:ext cx="3747317" cy="26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net force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04" y="357642"/>
            <a:ext cx="3071345" cy="191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net force”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r="40451"/>
          <a:stretch/>
        </p:blipFill>
        <p:spPr bwMode="auto">
          <a:xfrm>
            <a:off x="6462714" y="2647984"/>
            <a:ext cx="1617571" cy="182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éptalálat a következőre: „net force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58"/>
          <a:stretch/>
        </p:blipFill>
        <p:spPr bwMode="auto">
          <a:xfrm>
            <a:off x="8874442" y="4001294"/>
            <a:ext cx="247935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These </a:t>
                </a:r>
                <a:r>
                  <a:rPr lang="en-US" dirty="0"/>
                  <a:t>two forces are of equal magnitude and in opposite directions, they balance each other. </a:t>
                </a:r>
                <a:endParaRPr lang="en-US" dirty="0" smtClean="0"/>
              </a:p>
              <a:p>
                <a:r>
                  <a:rPr lang="en-US" dirty="0" smtClean="0"/>
                  <a:t>These objects are said to be </a:t>
                </a:r>
                <a:r>
                  <a:rPr lang="en-US" dirty="0"/>
                  <a:t>at </a:t>
                </a:r>
                <a:r>
                  <a:rPr lang="en-US" b="1" dirty="0"/>
                  <a:t>equilibrium</a:t>
                </a:r>
                <a:r>
                  <a:rPr lang="en-US" dirty="0"/>
                  <a:t>. </a:t>
                </a:r>
                <a:endParaRPr lang="en-US" dirty="0" smtClean="0"/>
              </a:p>
              <a:p>
                <a:r>
                  <a:rPr lang="en-US" b="1" dirty="0" smtClean="0"/>
                  <a:t>Equilibrium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egyensúly</a:t>
                </a:r>
                <a:endParaRPr lang="en-US" dirty="0" smtClean="0"/>
              </a:p>
              <a:p>
                <a:r>
                  <a:rPr lang="en-US" dirty="0"/>
                  <a:t>When all the forces acting upon an object balance each other, the object will be at equilibrium; it will not accelerate. 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</m:oMath>
                </a14:m>
                <a:r>
                  <a:rPr lang="en-US" dirty="0" smtClean="0"/>
                  <a:t>=0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350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www.physicsclassroom.com/Class/newtlaws/u2l1d2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29" y="889612"/>
            <a:ext cx="1832474" cy="34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hysicsclassroom.com/Class/newtlaws/u2l1d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32" y="3598817"/>
            <a:ext cx="3462897" cy="19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forces that are acting upon an object don’t balance each other. </a:t>
                </a:r>
              </a:p>
              <a:p>
                <a:r>
                  <a:rPr lang="en-US" dirty="0" smtClean="0"/>
                  <a:t>The object is going to change its velocity; </a:t>
                </a:r>
                <a:r>
                  <a:rPr lang="en-US" dirty="0"/>
                  <a:t>i</a:t>
                </a:r>
                <a:r>
                  <a:rPr lang="en-US" dirty="0" smtClean="0"/>
                  <a:t>t’s going to accelerate .</a:t>
                </a:r>
              </a:p>
              <a:p>
                <a:r>
                  <a:rPr lang="en-US" dirty="0" smtClean="0"/>
                  <a:t>The vector sum of forces is not equal to zero.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  <m:r>
                      <a:rPr lang="en-US" dirty="0"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Képtalálat a következőre: „unbalanced forc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056916"/>
            <a:ext cx="5244737" cy="39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Second Law of Motion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If an object is acted upon </a:t>
                </a:r>
                <a:r>
                  <a:rPr lang="en-US" b="1" dirty="0"/>
                  <a:t>by an unbalanced force, the object will accelerate. </a:t>
                </a:r>
                <a:endParaRPr lang="en-US" b="1" dirty="0" smtClean="0"/>
              </a:p>
              <a:p>
                <a:r>
                  <a:rPr lang="en-US" b="1" dirty="0" smtClean="0"/>
                  <a:t>The </a:t>
                </a:r>
                <a:r>
                  <a:rPr lang="en-US" b="1" dirty="0"/>
                  <a:t>net force acting on an object equals the product of the mass and the acceleration of the object. </a:t>
                </a:r>
                <a:endParaRPr lang="en-US" b="1" dirty="0" smtClean="0"/>
              </a:p>
              <a:p>
                <a:r>
                  <a:rPr lang="en-US" b="1" dirty="0" smtClean="0"/>
                  <a:t>The </a:t>
                </a:r>
                <a:r>
                  <a:rPr lang="en-US" b="1" dirty="0"/>
                  <a:t>direction of the acceleration </a:t>
                </a:r>
                <a:r>
                  <a:rPr lang="en-US" b="1" dirty="0" smtClean="0"/>
                  <a:t>and the direction of the </a:t>
                </a:r>
                <a:r>
                  <a:rPr lang="en-US" b="1" dirty="0"/>
                  <a:t>net </a:t>
                </a:r>
                <a:r>
                  <a:rPr lang="en-US" b="1" dirty="0" smtClean="0"/>
                  <a:t>force are the same.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https://www.youtube.com/watch?v=nO7XeYPi2FU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problem 1.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force of 10 N accelerates an object of 20 kg. The objects starts from rest and attains the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How long does the acceleration take?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kick a ball of 0.5 kg for 0.04 s and it attains a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How big is the average force of the kicking?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2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Force</vt:lpstr>
      <vt:lpstr>PowerPoint Presentation</vt:lpstr>
      <vt:lpstr>Force</vt:lpstr>
      <vt:lpstr>Net force</vt:lpstr>
      <vt:lpstr>Balanced force</vt:lpstr>
      <vt:lpstr>Unbalanced force</vt:lpstr>
      <vt:lpstr>Newton’s Second Law of Motion</vt:lpstr>
      <vt:lpstr>Word problem 1.</vt:lpstr>
      <vt:lpstr>Problem 2.</vt:lpstr>
      <vt:lpstr>Problem 3.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</dc:title>
  <dc:creator>csabai</dc:creator>
  <cp:lastModifiedBy>csabai</cp:lastModifiedBy>
  <cp:revision>22</cp:revision>
  <dcterms:created xsi:type="dcterms:W3CDTF">2018-01-14T22:07:34Z</dcterms:created>
  <dcterms:modified xsi:type="dcterms:W3CDTF">2018-01-14T23:46:42Z</dcterms:modified>
</cp:coreProperties>
</file>