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1487-DAE0-475C-9C05-E84F5192A33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859-D7F5-414B-8429-821C52A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1487-DAE0-475C-9C05-E84F5192A33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859-D7F5-414B-8429-821C52A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1487-DAE0-475C-9C05-E84F5192A33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859-D7F5-414B-8429-821C52A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1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1487-DAE0-475C-9C05-E84F5192A33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859-D7F5-414B-8429-821C52A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4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1487-DAE0-475C-9C05-E84F5192A33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859-D7F5-414B-8429-821C52A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6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1487-DAE0-475C-9C05-E84F5192A33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859-D7F5-414B-8429-821C52A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1487-DAE0-475C-9C05-E84F5192A33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859-D7F5-414B-8429-821C52A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1487-DAE0-475C-9C05-E84F5192A33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859-D7F5-414B-8429-821C52A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1487-DAE0-475C-9C05-E84F5192A33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859-D7F5-414B-8429-821C52A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7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1487-DAE0-475C-9C05-E84F5192A33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859-D7F5-414B-8429-821C52A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1487-DAE0-475C-9C05-E84F5192A33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A5859-D7F5-414B-8429-821C52A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2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1487-DAE0-475C-9C05-E84F5192A33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A5859-D7F5-414B-8429-821C52A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jkjqrlYOW_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Newton's Law of Universal Gravitation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force of gravitational attraction between the earth (m = 5.98 x 10</a:t>
            </a:r>
            <a:r>
              <a:rPr lang="en-US" baseline="30000" dirty="0"/>
              <a:t>24</a:t>
            </a:r>
            <a:r>
              <a:rPr lang="en-US" dirty="0"/>
              <a:t> kg) and a 70-kg physics student if the student is in an airplane at </a:t>
            </a:r>
            <a:r>
              <a:rPr lang="en-US" dirty="0" smtClean="0"/>
              <a:t>12 km above </a:t>
            </a:r>
            <a:r>
              <a:rPr lang="en-US" dirty="0"/>
              <a:t>earth's surface. This would place the student a distance of 6.39 x 10</a:t>
            </a:r>
            <a:r>
              <a:rPr lang="en-US" baseline="30000" dirty="0"/>
              <a:t>6</a:t>
            </a:r>
            <a:r>
              <a:rPr lang="en-US" dirty="0"/>
              <a:t> m from earth's center.</a:t>
            </a:r>
          </a:p>
        </p:txBody>
      </p:sp>
      <p:pic>
        <p:nvPicPr>
          <p:cNvPr id="6146" name="Picture 2" descr="http://www.physicsclassroom.com/Class/circles/u6l3c6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50113"/>
            <a:ext cx="5950120" cy="48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17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</a:t>
                </a:r>
                <a:r>
                  <a:rPr lang="en-US" dirty="0" smtClean="0"/>
                  <a:t>force of gravitational attraction between the Earth and the Moon. The mass of the Earth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dirty="0" smtClean="0"/>
                  <a:t>, the mass of the Moon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dirty="0" smtClean="0"/>
                  <a:t>, the distance between them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384 000 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Why does the apple (cat) fall?</a:t>
            </a:r>
          </a:p>
          <a:p>
            <a:r>
              <a:rPr lang="en-US" dirty="0" smtClean="0"/>
              <a:t>What is gravity?</a:t>
            </a:r>
          </a:p>
          <a:p>
            <a:pPr lvl="1"/>
            <a:r>
              <a:rPr lang="en-US" dirty="0" smtClean="0"/>
              <a:t>The force of gravity is the force with which the earth, moon, or other massively large object attracts another object toward itself.</a:t>
            </a:r>
          </a:p>
          <a:p>
            <a:pPr lvl="1"/>
            <a:endParaRPr lang="en-US" dirty="0"/>
          </a:p>
        </p:txBody>
      </p:sp>
      <p:pic>
        <p:nvPicPr>
          <p:cNvPr id="1026" name="Picture 2" descr="Képtalálat a következőre: „gravity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732586"/>
            <a:ext cx="4460966" cy="250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éptalálat a következőre: „falling cat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65" y="3721633"/>
            <a:ext cx="4773246" cy="268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Newton's law of universal gravitation - 1686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extends </a:t>
            </a:r>
            <a:r>
              <a:rPr lang="en-US" dirty="0"/>
              <a:t>gravity beyond </a:t>
            </a:r>
            <a:r>
              <a:rPr lang="en-US" dirty="0" smtClean="0"/>
              <a:t>earth</a:t>
            </a:r>
          </a:p>
          <a:p>
            <a:r>
              <a:rPr lang="en-US" dirty="0" smtClean="0"/>
              <a:t>is </a:t>
            </a:r>
            <a:r>
              <a:rPr lang="en-US" dirty="0"/>
              <a:t>about the </a:t>
            </a:r>
            <a:r>
              <a:rPr lang="en-US" b="1" dirty="0"/>
              <a:t>universality</a:t>
            </a:r>
            <a:r>
              <a:rPr lang="en-US" dirty="0"/>
              <a:t> of </a:t>
            </a:r>
            <a:r>
              <a:rPr lang="en-US" dirty="0" smtClean="0"/>
              <a:t>gravity</a:t>
            </a:r>
          </a:p>
          <a:p>
            <a:r>
              <a:rPr lang="en-US" b="1" dirty="0"/>
              <a:t>ALL</a:t>
            </a:r>
            <a:r>
              <a:rPr lang="en-US" dirty="0"/>
              <a:t> objects attract each other with a force of gravitational </a:t>
            </a:r>
            <a:r>
              <a:rPr lang="en-US" dirty="0" smtClean="0"/>
              <a:t>attraction</a:t>
            </a:r>
          </a:p>
          <a:p>
            <a:r>
              <a:rPr lang="en-US" dirty="0"/>
              <a:t> Gravity is </a:t>
            </a:r>
            <a:r>
              <a:rPr lang="en-US" dirty="0" smtClean="0"/>
              <a:t>universal</a:t>
            </a:r>
          </a:p>
          <a:p>
            <a:endParaRPr lang="en-US" dirty="0"/>
          </a:p>
        </p:txBody>
      </p:sp>
      <p:pic>
        <p:nvPicPr>
          <p:cNvPr id="5122" name="Picture 2" descr="Képtalálat a következőre: „universal law of gravity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181" y="1690688"/>
            <a:ext cx="3143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Képtalálat a következőre: „universal law of gravity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6" r="30505" b="52520"/>
          <a:stretch/>
        </p:blipFill>
        <p:spPr bwMode="auto">
          <a:xfrm>
            <a:off x="7950925" y="3325451"/>
            <a:ext cx="3804098" cy="196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Képtalálat a következőre: „gravitational force between two people”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0" b="26877"/>
          <a:stretch/>
        </p:blipFill>
        <p:spPr bwMode="auto">
          <a:xfrm>
            <a:off x="4339813" y="4581662"/>
            <a:ext cx="3359973" cy="21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naplo.karinthy.hu/app/data/imagecache/816937591424e9cab699ae86b33b432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0" y="5110752"/>
            <a:ext cx="1127320" cy="15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naplo.karinthy.hu/app/data/imagecache/fb05c780fed33c62a6f1028bc9e88c7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163" y="1304611"/>
            <a:ext cx="1348860" cy="17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18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Newton's law of universal gravitation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force of gravitational attraction is </a:t>
            </a:r>
            <a:endParaRPr lang="en-US" dirty="0" smtClean="0"/>
          </a:p>
          <a:p>
            <a:pPr lvl="1"/>
            <a:r>
              <a:rPr lang="en-US" dirty="0" smtClean="0"/>
              <a:t>directly </a:t>
            </a:r>
            <a:r>
              <a:rPr lang="en-US" dirty="0"/>
              <a:t>dependent upon the masses of both objects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inversely proportional to the square of the distance that separates their centers.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 the masses f the objects</a:t>
                </a:r>
              </a:p>
              <a:p>
                <a:r>
                  <a:rPr lang="en-US" dirty="0" smtClean="0"/>
                  <a:t>R: the distance between the centers of the objects</a:t>
                </a:r>
              </a:p>
              <a:p>
                <a:r>
                  <a:rPr lang="en-US" dirty="0" smtClean="0"/>
                  <a:t>G: universal gravitation constant</a:t>
                </a:r>
              </a:p>
              <a:p>
                <a:r>
                  <a:rPr lang="en-US" dirty="0" smtClean="0"/>
                  <a:t>G=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6.67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0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value of 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www.youtube.com/watch?v=4wt0135G8kM</a:t>
            </a:r>
          </a:p>
          <a:p>
            <a:r>
              <a:rPr lang="en-US" dirty="0" smtClean="0">
                <a:hlinkClick r:id="rId2"/>
              </a:rPr>
              <a:t>www.youtube.com/watch?v=jkjqrlYOW_0</a:t>
            </a:r>
            <a:endParaRPr lang="en-US" dirty="0" smtClean="0"/>
          </a:p>
          <a:p>
            <a:r>
              <a:rPr lang="en-US" dirty="0" smtClean="0"/>
              <a:t>www.youtube.com/watch?v=Ym6nlwvQZnE&amp;t=14s</a:t>
            </a:r>
          </a:p>
          <a:p>
            <a:r>
              <a:rPr lang="en-US" dirty="0" smtClean="0"/>
              <a:t>www.youtube.com/watch?v=rpH5I9fN1sI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Henry Cavendish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first experiment to measure the force of </a:t>
            </a:r>
            <a:r>
              <a:rPr lang="en-US" dirty="0" smtClean="0"/>
              <a:t>gravity</a:t>
            </a:r>
            <a:r>
              <a:rPr lang="en-US" dirty="0"/>
              <a:t> between </a:t>
            </a:r>
            <a:r>
              <a:rPr lang="en-US" dirty="0" smtClean="0"/>
              <a:t>masses</a:t>
            </a:r>
            <a:r>
              <a:rPr lang="en-US" dirty="0"/>
              <a:t> in the </a:t>
            </a:r>
            <a:r>
              <a:rPr lang="en-US" dirty="0" smtClean="0"/>
              <a:t>laboratory</a:t>
            </a:r>
          </a:p>
          <a:p>
            <a:r>
              <a:rPr lang="en-US" dirty="0"/>
              <a:t>in </a:t>
            </a:r>
            <a:r>
              <a:rPr lang="en-US" dirty="0" smtClean="0"/>
              <a:t>1797–1798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04" name="Picture 8" descr="Képtalálat a következőre: „cavendish experiment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086769"/>
            <a:ext cx="36576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0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Képtalálat a következőre: „gravitational force between two people”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0" b="26877"/>
          <a:stretch/>
        </p:blipFill>
        <p:spPr bwMode="auto">
          <a:xfrm>
            <a:off x="672737" y="700155"/>
            <a:ext cx="6448054" cy="401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00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Képtalálat a következőre: „universal law of gravity”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6" r="30505" b="52520"/>
          <a:stretch/>
        </p:blipFill>
        <p:spPr bwMode="auto">
          <a:xfrm>
            <a:off x="992777" y="503874"/>
            <a:ext cx="5233958" cy="270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83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force of gravitational attraction between the earth </a:t>
            </a:r>
            <a:r>
              <a:rPr lang="en-US" dirty="0" smtClean="0"/>
              <a:t>(M </a:t>
            </a:r>
            <a:r>
              <a:rPr lang="en-US" dirty="0"/>
              <a:t>= 5.98 x 10</a:t>
            </a:r>
            <a:r>
              <a:rPr lang="en-US" baseline="30000" dirty="0"/>
              <a:t>24</a:t>
            </a:r>
            <a:r>
              <a:rPr lang="en-US" dirty="0"/>
              <a:t> kg) and a 70-kg physics student if the student is standing at sea level, a distance of 6.38 x 10</a:t>
            </a:r>
            <a:r>
              <a:rPr lang="en-US" baseline="30000" dirty="0"/>
              <a:t>6</a:t>
            </a:r>
            <a:r>
              <a:rPr lang="en-US" dirty="0"/>
              <a:t> m from earth's center.</a:t>
            </a:r>
          </a:p>
        </p:txBody>
      </p:sp>
    </p:spTree>
    <p:extLst>
      <p:ext uri="{BB962C8B-B14F-4D97-AF65-F5344CB8AC3E}">
        <p14:creationId xmlns:p14="http://schemas.microsoft.com/office/powerpoint/2010/main" val="16299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173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Newton's Law of Universal Gravitation </vt:lpstr>
      <vt:lpstr>PowerPoint Presentation</vt:lpstr>
      <vt:lpstr>Newton's law of universal gravitation - 1686</vt:lpstr>
      <vt:lpstr>Newton's law of universal gravitation</vt:lpstr>
      <vt:lpstr>Determining the value of G</vt:lpstr>
      <vt:lpstr>Henry Cavendish</vt:lpstr>
      <vt:lpstr>PowerPoint Presentation</vt:lpstr>
      <vt:lpstr>PowerPoint Presentation</vt:lpstr>
      <vt:lpstr>Problem 1.</vt:lpstr>
      <vt:lpstr>Problem 2.</vt:lpstr>
      <vt:lpstr>Problem 3.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Newton's Law of Universal Gravitation </dc:title>
  <dc:creator>csabai</dc:creator>
  <cp:lastModifiedBy>csabai</cp:lastModifiedBy>
  <cp:revision>21</cp:revision>
  <dcterms:created xsi:type="dcterms:W3CDTF">2018-04-03T20:43:54Z</dcterms:created>
  <dcterms:modified xsi:type="dcterms:W3CDTF">2018-04-04T10:40:13Z</dcterms:modified>
</cp:coreProperties>
</file>