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1D60-C78C-4E63-99CD-15389717AC81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4805-D2EB-4D63-87AE-168E383EE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 of vectors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forces 2 N and 5 N. The angle between them is 60°. Construct the resultant.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Magnitude, direction</a:t>
            </a:r>
          </a:p>
          <a:p>
            <a:r>
              <a:rPr lang="en-US" dirty="0" smtClean="0"/>
              <a:t>Head of a vector</a:t>
            </a:r>
          </a:p>
          <a:p>
            <a:r>
              <a:rPr lang="en-US" dirty="0" smtClean="0"/>
              <a:t>Tail of a vector</a:t>
            </a:r>
          </a:p>
          <a:p>
            <a:r>
              <a:rPr lang="en-US" dirty="0" smtClean="0"/>
              <a:t>Parallel vectors: same or opposite directions</a:t>
            </a:r>
          </a:p>
          <a:p>
            <a:r>
              <a:rPr lang="en-US" dirty="0" smtClean="0"/>
              <a:t>Sum of vectors: resultant</a:t>
            </a:r>
            <a:endParaRPr lang="en-US" dirty="0"/>
          </a:p>
        </p:txBody>
      </p:sp>
      <p:pic>
        <p:nvPicPr>
          <p:cNvPr id="3078" name="Picture 6" descr="The opposite vec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51" y="4051511"/>
            <a:ext cx="5831598" cy="22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éptalálat a következőre: „vector math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29810"/>
            <a:ext cx="4557346" cy="303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vectors</a:t>
            </a:r>
            <a:endParaRPr lang="en-US" dirty="0"/>
          </a:p>
        </p:txBody>
      </p:sp>
      <p:pic>
        <p:nvPicPr>
          <p:cNvPr id="1026" name="Picture 2" descr="http://www.physicsclassroom.com/Class/newtlaws/u2l2d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92" y="1784045"/>
            <a:ext cx="4835795" cy="465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physicsclassroom.com/Class/newtlaws/u2l2d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68" y="2396697"/>
            <a:ext cx="10033763" cy="34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Non-parallel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Head-to tail method</a:t>
            </a:r>
          </a:p>
          <a:p>
            <a:pPr lvl="1"/>
            <a:r>
              <a:rPr lang="en-US" dirty="0"/>
              <a:t>Place the two vectors next to each other such that the head of the one vector is touching the tail of the other vector.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110" name="Picture 14" descr="Képtalálat a következőre: „vector math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05" y="3690031"/>
            <a:ext cx="5619850" cy="16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Non-parallel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Parallelogram method</a:t>
            </a:r>
          </a:p>
          <a:p>
            <a:pPr lvl="1"/>
            <a:r>
              <a:rPr lang="en-US" dirty="0" smtClean="0"/>
              <a:t>Place the two vectors next to each other such that the tails of the vectors </a:t>
            </a:r>
            <a:r>
              <a:rPr lang="en-US" dirty="0" smtClean="0"/>
              <a:t>are</a:t>
            </a:r>
            <a:r>
              <a:rPr lang="en-US" dirty="0" smtClean="0"/>
              <a:t> touching</a:t>
            </a:r>
          </a:p>
          <a:p>
            <a:pPr lvl="1"/>
            <a:r>
              <a:rPr lang="en-US" dirty="0" smtClean="0"/>
              <a:t>Draw a parallelogram</a:t>
            </a:r>
          </a:p>
          <a:p>
            <a:pPr lvl="1"/>
            <a:r>
              <a:rPr lang="en-US" dirty="0" smtClean="0"/>
              <a:t>The diagonal of the parallelogram will be the resultant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 descr="Képtalálat a következőre: „sum of vectors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81" y="2212252"/>
            <a:ext cx="5428682" cy="26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9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Perpendicular vectors</a:t>
            </a:r>
            <a:endParaRPr lang="en-US" dirty="0"/>
          </a:p>
        </p:txBody>
      </p:sp>
      <p:pic>
        <p:nvPicPr>
          <p:cNvPr id="6146" name="Picture 2" descr="Képtalálat a következőre: „reluctant of perpendicular vectors”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" b="29206"/>
          <a:stretch/>
        </p:blipFill>
        <p:spPr bwMode="auto">
          <a:xfrm>
            <a:off x="3195108" y="1825625"/>
            <a:ext cx="5790630" cy="30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forces are perpendicular. Their magnitudes are 3 N and 4 N. Calculate the resultant.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10 N forces. The angle between them is 120°. Find the resultant.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12225</TotalTime>
  <Words>160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Sum of vectors </vt:lpstr>
      <vt:lpstr>Vector</vt:lpstr>
      <vt:lpstr>Parallel vectors</vt:lpstr>
      <vt:lpstr>PowerPoint Presentation</vt:lpstr>
      <vt:lpstr>Non-parallel vectors</vt:lpstr>
      <vt:lpstr>Non-parallel vectors</vt:lpstr>
      <vt:lpstr>Perpendicular vectors</vt:lpstr>
      <vt:lpstr>Problem 1.</vt:lpstr>
      <vt:lpstr>Problem 2.</vt:lpstr>
      <vt:lpstr>Problem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vectors </dc:title>
  <dc:creator>csabai</dc:creator>
  <cp:lastModifiedBy>csabai</cp:lastModifiedBy>
  <cp:revision>14</cp:revision>
  <dcterms:created xsi:type="dcterms:W3CDTF">2018-01-24T10:19:04Z</dcterms:created>
  <dcterms:modified xsi:type="dcterms:W3CDTF">2018-02-01T22:04:46Z</dcterms:modified>
</cp:coreProperties>
</file>