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60" r:id="rId4"/>
    <p:sldId id="272" r:id="rId5"/>
    <p:sldId id="264" r:id="rId6"/>
    <p:sldId id="261" r:id="rId7"/>
    <p:sldId id="262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3E9-224C-4DAC-AB95-89462BE920D8}" type="datetimeFigureOut">
              <a:rPr lang="en-US" smtClean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8C47-44D5-4431-9808-BC075EF33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8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3E9-224C-4DAC-AB95-89462BE920D8}" type="datetimeFigureOut">
              <a:rPr lang="en-US" smtClean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8C47-44D5-4431-9808-BC075EF33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4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3E9-224C-4DAC-AB95-89462BE920D8}" type="datetimeFigureOut">
              <a:rPr lang="en-US" smtClean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8C47-44D5-4431-9808-BC075EF33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1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3E9-224C-4DAC-AB95-89462BE920D8}" type="datetimeFigureOut">
              <a:rPr lang="en-US" smtClean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8C47-44D5-4431-9808-BC075EF33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6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3E9-224C-4DAC-AB95-89462BE920D8}" type="datetimeFigureOut">
              <a:rPr lang="en-US" smtClean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8C47-44D5-4431-9808-BC075EF33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9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3E9-224C-4DAC-AB95-89462BE920D8}" type="datetimeFigureOut">
              <a:rPr lang="en-US" smtClean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8C47-44D5-4431-9808-BC075EF33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3E9-224C-4DAC-AB95-89462BE920D8}" type="datetimeFigureOut">
              <a:rPr lang="en-US" smtClean="0"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8C47-44D5-4431-9808-BC075EF33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1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3E9-224C-4DAC-AB95-89462BE920D8}" type="datetimeFigureOut">
              <a:rPr lang="en-US" smtClean="0"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8C47-44D5-4431-9808-BC075EF33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1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3E9-224C-4DAC-AB95-89462BE920D8}" type="datetimeFigureOut">
              <a:rPr lang="en-US" smtClean="0"/>
              <a:t>9/7/2017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8C47-44D5-4431-9808-BC075EF33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3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3E9-224C-4DAC-AB95-89462BE920D8}" type="datetimeFigureOut">
              <a:rPr lang="en-US" smtClean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8C47-44D5-4431-9808-BC075EF33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3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3E9-224C-4DAC-AB95-89462BE920D8}" type="datetimeFigureOut">
              <a:rPr lang="en-US" smtClean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8C47-44D5-4431-9808-BC075EF33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9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E3E9-224C-4DAC-AB95-89462BE920D8}" type="datetimeFigureOut">
              <a:rPr lang="en-US" smtClean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8C47-44D5-4431-9808-BC075EF33E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0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Physics?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https://www.youtube.com/watch?v=ZihywtixUYo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Gábor</a:t>
            </a:r>
            <a:r>
              <a:rPr lang="en-US" dirty="0" smtClean="0"/>
              <a:t> </a:t>
            </a:r>
            <a:r>
              <a:rPr lang="en-US" dirty="0" err="1" smtClean="0"/>
              <a:t>Dénes</a:t>
            </a:r>
            <a:r>
              <a:rPr lang="en-US" dirty="0" smtClean="0"/>
              <a:t> (1900)</a:t>
            </a:r>
          </a:p>
          <a:p>
            <a:r>
              <a:rPr lang="en-US" dirty="0" smtClean="0"/>
              <a:t>Invented holography</a:t>
            </a:r>
          </a:p>
          <a:p>
            <a:r>
              <a:rPr lang="en-US" dirty="0" smtClean="0"/>
              <a:t>Nobel Prize 1971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318" y="1181756"/>
            <a:ext cx="2622082" cy="370667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525" y="3836570"/>
            <a:ext cx="4680786" cy="234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Szilárd</a:t>
            </a:r>
            <a:r>
              <a:rPr lang="en-US" dirty="0" smtClean="0"/>
              <a:t> </a:t>
            </a:r>
            <a:r>
              <a:rPr lang="en-US" dirty="0" err="1" smtClean="0"/>
              <a:t>Leó</a:t>
            </a:r>
            <a:r>
              <a:rPr lang="en-US" dirty="0" smtClean="0"/>
              <a:t> (1898)</a:t>
            </a:r>
          </a:p>
          <a:p>
            <a:r>
              <a:rPr lang="en-US" dirty="0" smtClean="0"/>
              <a:t>Teller Ede (1908) </a:t>
            </a:r>
          </a:p>
          <a:p>
            <a:r>
              <a:rPr lang="en-US" dirty="0" smtClean="0"/>
              <a:t>Wigner </a:t>
            </a:r>
            <a:r>
              <a:rPr lang="en-US" dirty="0" err="1" smtClean="0"/>
              <a:t>Jenő</a:t>
            </a:r>
            <a:r>
              <a:rPr lang="en-US" dirty="0" smtClean="0"/>
              <a:t> (1902) </a:t>
            </a:r>
          </a:p>
          <a:p>
            <a:pPr lvl="1"/>
            <a:r>
              <a:rPr lang="en-US" dirty="0" smtClean="0"/>
              <a:t>Half Nobel Prize 1963</a:t>
            </a:r>
          </a:p>
          <a:p>
            <a:r>
              <a:rPr lang="en-US" dirty="0" smtClean="0"/>
              <a:t>Nuclear Physics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22" y="450224"/>
            <a:ext cx="2282755" cy="292608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17" y="1913264"/>
            <a:ext cx="2041449" cy="2926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266" y="3355199"/>
            <a:ext cx="2098790" cy="29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Physics and Mathematics are inseparable! Math is a language of the Physics.</a:t>
            </a:r>
          </a:p>
          <a:p>
            <a:r>
              <a:rPr lang="en-US" dirty="0" smtClean="0"/>
              <a:t>Dark matter and dark energy seem to make up 95% of universe! So all of our physics really describes only 5%. And everything else at the moment is a mystery.</a:t>
            </a:r>
          </a:p>
          <a:p>
            <a:r>
              <a:rPr lang="en-US" dirty="0" smtClean="0"/>
              <a:t>There are things beyond that we don’t even know that we don’t know!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0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54" y="0"/>
            <a:ext cx="10515600" cy="1325563"/>
          </a:xfrm>
        </p:spPr>
        <p:txBody>
          <a:bodyPr/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Ancient Greek word </a:t>
            </a:r>
            <a:r>
              <a:rPr lang="el-GR" dirty="0"/>
              <a:t>φυσική </a:t>
            </a:r>
            <a:r>
              <a:rPr lang="en-US" dirty="0" smtClean="0"/>
              <a:t>- knowledge of nature</a:t>
            </a:r>
          </a:p>
          <a:p>
            <a:r>
              <a:rPr lang="en-US" dirty="0" smtClean="0"/>
              <a:t>Main goal of physics is understand how the universe behaves</a:t>
            </a:r>
          </a:p>
          <a:p>
            <a:r>
              <a:rPr lang="en-US" dirty="0" smtClean="0"/>
              <a:t>Makes significant contributions through advances in new technologies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1" y="1997284"/>
            <a:ext cx="2590800" cy="1762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58" y="4491037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15" y="4265445"/>
            <a:ext cx="2343150" cy="1952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54" y="2073191"/>
            <a:ext cx="2533650" cy="1809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006" y="2122320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56" y="4697077"/>
            <a:ext cx="2619375" cy="1752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hadn’t had physics would we have?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hadn’t had physics would we </a:t>
            </a:r>
            <a:r>
              <a:rPr lang="en-US" dirty="0" smtClean="0"/>
              <a:t>know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Planets, Sun, Stars, Galaxies</a:t>
            </a:r>
          </a:p>
          <a:p>
            <a:r>
              <a:rPr lang="en-US" dirty="0" smtClean="0"/>
              <a:t>Big Bang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1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explain why objects move around the way they do</a:t>
            </a:r>
          </a:p>
          <a:p>
            <a:r>
              <a:rPr lang="en-US" dirty="0" smtClean="0"/>
              <a:t> One-dimensional </a:t>
            </a:r>
            <a:r>
              <a:rPr lang="en-US" dirty="0"/>
              <a:t>motion and Two-dimensional </a:t>
            </a:r>
            <a:r>
              <a:rPr lang="en-US" dirty="0" smtClean="0"/>
              <a:t>motion</a:t>
            </a:r>
          </a:p>
          <a:p>
            <a:pPr lvl="1"/>
            <a:r>
              <a:rPr lang="en-US" dirty="0" smtClean="0"/>
              <a:t>We will learn how to precisely describe the motion of objects and predict their motion for some special cases</a:t>
            </a:r>
          </a:p>
          <a:p>
            <a:r>
              <a:rPr lang="en-US" dirty="0" smtClean="0"/>
              <a:t>Forces and Newton’s Laws</a:t>
            </a:r>
          </a:p>
          <a:p>
            <a:pPr lvl="1"/>
            <a:r>
              <a:rPr lang="en-US" dirty="0" smtClean="0"/>
              <a:t>We will learn why objects change their motion</a:t>
            </a:r>
          </a:p>
          <a:p>
            <a:r>
              <a:rPr lang="en-US" dirty="0" smtClean="0"/>
              <a:t>Work and Energy</a:t>
            </a:r>
          </a:p>
          <a:p>
            <a:pPr lvl="1"/>
            <a:r>
              <a:rPr lang="en-US" dirty="0" smtClean="0"/>
              <a:t>How the motion of a system can change</a:t>
            </a:r>
          </a:p>
          <a:p>
            <a:pPr marL="0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8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Thermal physics</a:t>
            </a:r>
          </a:p>
          <a:p>
            <a:r>
              <a:rPr lang="en-US" dirty="0" smtClean="0"/>
              <a:t>Electricity and Magnetism</a:t>
            </a:r>
          </a:p>
          <a:p>
            <a:r>
              <a:rPr lang="en-US" dirty="0" smtClean="0"/>
              <a:t>Optics</a:t>
            </a:r>
          </a:p>
          <a:p>
            <a:r>
              <a:rPr lang="en-US" smtClean="0"/>
              <a:t>Modern Physics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847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Hungarian physicist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Eötvös</a:t>
            </a:r>
            <a:r>
              <a:rPr lang="en-US" dirty="0" smtClean="0"/>
              <a:t> </a:t>
            </a:r>
            <a:r>
              <a:rPr lang="en-US" dirty="0" err="1" smtClean="0"/>
              <a:t>Loránd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experimental work on gravity</a:t>
            </a:r>
          </a:p>
          <a:p>
            <a:pPr lvl="1"/>
            <a:r>
              <a:rPr lang="en-US" dirty="0" smtClean="0"/>
              <a:t>Gravitational gradient on the Earth’s surface</a:t>
            </a:r>
          </a:p>
          <a:p>
            <a:pPr lvl="1"/>
            <a:r>
              <a:rPr lang="en-US" dirty="0" smtClean="0"/>
              <a:t>Torsion balance –</a:t>
            </a:r>
            <a:r>
              <a:rPr lang="en-US" dirty="0" err="1" smtClean="0"/>
              <a:t>Eotvos</a:t>
            </a:r>
            <a:r>
              <a:rPr lang="en-US" dirty="0" smtClean="0"/>
              <a:t> pendulum</a:t>
            </a:r>
          </a:p>
          <a:p>
            <a:pPr lvl="1"/>
            <a:r>
              <a:rPr lang="en-US" dirty="0" smtClean="0"/>
              <a:t>Location of petroleum deposits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874" y="3007977"/>
            <a:ext cx="2257926" cy="332940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80" y="978695"/>
            <a:ext cx="2475075" cy="29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Jedlik </a:t>
            </a:r>
            <a:r>
              <a:rPr lang="en-US" dirty="0" err="1" smtClean="0"/>
              <a:t>Ányos</a:t>
            </a:r>
            <a:endParaRPr lang="en-US" dirty="0" smtClean="0"/>
          </a:p>
          <a:p>
            <a:pPr lvl="1"/>
            <a:r>
              <a:rPr lang="en-US" dirty="0" smtClean="0"/>
              <a:t>Principle of</a:t>
            </a:r>
          </a:p>
          <a:p>
            <a:pPr lvl="1"/>
            <a:r>
              <a:rPr lang="en-US" dirty="0" smtClean="0"/>
              <a:t>Electric motor </a:t>
            </a:r>
          </a:p>
          <a:p>
            <a:pPr lvl="1"/>
            <a:r>
              <a:rPr lang="en-US" dirty="0" smtClean="0"/>
              <a:t>Dynamo</a:t>
            </a:r>
          </a:p>
          <a:p>
            <a:pPr lvl="2"/>
            <a:r>
              <a:rPr lang="en-US" dirty="0" smtClean="0"/>
              <a:t>Converts mechanical rotation into electric current by rotating coils of wire and magnetic field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990" y="762835"/>
            <a:ext cx="2728662" cy="311847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009" y="4127016"/>
            <a:ext cx="3634791" cy="235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5931</TotalTime>
  <Words>253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What is Physics?</vt:lpstr>
      <vt:lpstr>Important ideas</vt:lpstr>
      <vt:lpstr>Physics</vt:lpstr>
      <vt:lpstr>If we hadn’t had physics would we have?</vt:lpstr>
      <vt:lpstr>If we hadn’t had physics would we know about</vt:lpstr>
      <vt:lpstr>What will we learn?</vt:lpstr>
      <vt:lpstr>Next years</vt:lpstr>
      <vt:lpstr>Hungarian physicist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csabai</dc:creator>
  <cp:lastModifiedBy>csabai</cp:lastModifiedBy>
  <cp:revision>35</cp:revision>
  <dcterms:created xsi:type="dcterms:W3CDTF">2017-09-03T06:56:58Z</dcterms:created>
  <dcterms:modified xsi:type="dcterms:W3CDTF">2017-09-10T19:58:49Z</dcterms:modified>
</cp:coreProperties>
</file>