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Distance-time graph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90</c:v>
                </c:pt>
                <c:pt idx="4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E-4A2C-BF2B-3F367B815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941936"/>
        <c:axId val="254941520"/>
      </c:scatterChart>
      <c:valAx>
        <c:axId val="25494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41520"/>
        <c:crosses val="autoZero"/>
        <c:crossBetween val="midCat"/>
      </c:valAx>
      <c:valAx>
        <c:axId val="25494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4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903A-3F9A-4A1A-9354-B772C99BC4A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Dp1tiUsZw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fall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www.youtube.com/watch?v=KDp1tiUsZw8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experience with Physics</a:t>
            </a:r>
            <a:endParaRPr lang="en-US" dirty="0"/>
          </a:p>
        </p:txBody>
      </p:sp>
      <p:pic>
        <p:nvPicPr>
          <p:cNvPr id="1026" name="Picture 2" descr="Képtalálat a következőre: „kid is dropping an object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633" y="1971243"/>
            <a:ext cx="4247845" cy="36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you drop an object it will fall and hit the ground</a:t>
            </a:r>
          </a:p>
          <a:p>
            <a:r>
              <a:rPr lang="en-US" dirty="0" smtClean="0"/>
              <a:t>Why do the objects fall? What is the cause of this motion?</a:t>
            </a:r>
          </a:p>
          <a:p>
            <a:r>
              <a:rPr lang="en-US" dirty="0" smtClean="0"/>
              <a:t>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fall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Free fall is any motion of an object where gravity is the only force acting upon it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or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object is falling under the sole influence of gravity.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motion is the free fall?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53309" r="45273" b="21134"/>
          <a:stretch/>
        </p:blipFill>
        <p:spPr>
          <a:xfrm>
            <a:off x="1297576" y="2037804"/>
            <a:ext cx="3692435" cy="327442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case</a:t>
            </a:r>
          </a:p>
          <a:p>
            <a:r>
              <a:rPr lang="en-US" dirty="0" smtClean="0"/>
              <a:t>We put small metal objects on this string. The distances between the objects are the same.</a:t>
            </a:r>
          </a:p>
          <a:p>
            <a:r>
              <a:rPr lang="en-US" dirty="0" smtClean="0"/>
              <a:t>The knocks followed each other faster and faster.</a:t>
            </a:r>
          </a:p>
          <a:p>
            <a:r>
              <a:rPr lang="en-US" dirty="0" smtClean="0"/>
              <a:t>Same distances were covered in shorter intervals of time</a:t>
            </a:r>
          </a:p>
          <a:p>
            <a:r>
              <a:rPr lang="en-US" dirty="0" smtClean="0"/>
              <a:t>Accelerated motion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motion is the free fall?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2. case</a:t>
            </a:r>
          </a:p>
          <a:p>
            <a:r>
              <a:rPr lang="en-US" dirty="0" smtClean="0"/>
              <a:t>The distances of the nuts from the first nut were 10 cm, 40 cm, 90 cm, 160 cm.</a:t>
            </a:r>
          </a:p>
          <a:p>
            <a:r>
              <a:rPr lang="en-US" dirty="0" smtClean="0"/>
              <a:t> We could hear the knocks steadily.</a:t>
            </a:r>
          </a:p>
          <a:p>
            <a:r>
              <a:rPr lang="en-US" dirty="0" smtClean="0"/>
              <a:t>The distances</a:t>
            </a:r>
          </a:p>
          <a:p>
            <a:pPr lvl="1"/>
            <a:r>
              <a:rPr lang="en-US" dirty="0" smtClean="0"/>
              <a:t>1  – 10 cm</a:t>
            </a:r>
          </a:p>
          <a:p>
            <a:pPr lvl="1"/>
            <a:r>
              <a:rPr lang="en-US" dirty="0" smtClean="0"/>
              <a:t>2  – 40 cm</a:t>
            </a:r>
          </a:p>
          <a:p>
            <a:pPr lvl="1"/>
            <a:r>
              <a:rPr lang="en-US" dirty="0" smtClean="0"/>
              <a:t>3  – 90 cm</a:t>
            </a:r>
          </a:p>
          <a:p>
            <a:pPr lvl="1"/>
            <a:r>
              <a:rPr lang="en-US" dirty="0" smtClean="0"/>
              <a:t>4  – 160 cm</a:t>
            </a:r>
          </a:p>
          <a:p>
            <a:endParaRPr lang="en-US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53309" r="45273" b="21134"/>
          <a:stretch/>
        </p:blipFill>
        <p:spPr>
          <a:xfrm>
            <a:off x="1663336" y="2473233"/>
            <a:ext cx="3692435" cy="3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motion is the free fall?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distance-time graph is a parabola</a:t>
            </a:r>
          </a:p>
          <a:p>
            <a:r>
              <a:rPr lang="en-US" dirty="0" smtClean="0"/>
              <a:t>Uniformly accelerated motion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3742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28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of free fall </a:t>
            </a:r>
            <a:br>
              <a:rPr lang="en-US" dirty="0" smtClean="0"/>
            </a:br>
            <a:r>
              <a:rPr lang="en-US" dirty="0" smtClean="0"/>
              <a:t>Acceleration of gravity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=9.81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It depends where you are on Earth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The biggest on the poles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smallest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Equator</a:t>
                </a:r>
              </a:p>
              <a:p>
                <a:r>
                  <a:rPr lang="en-US" dirty="0"/>
                  <a:t>The Earth is </a:t>
                </a:r>
              </a:p>
              <a:p>
                <a:pPr lvl="1"/>
                <a:r>
                  <a:rPr lang="en-US" dirty="0"/>
                  <a:t>flattened at the poles</a:t>
                </a:r>
              </a:p>
              <a:p>
                <a:pPr lvl="1"/>
                <a:r>
                  <a:rPr lang="en-US" dirty="0" smtClean="0"/>
                  <a:t>b</a:t>
                </a:r>
                <a:r>
                  <a:rPr lang="en-US" smtClean="0"/>
                  <a:t>ulges </a:t>
                </a:r>
                <a:r>
                  <a:rPr lang="en-US" dirty="0"/>
                  <a:t>at the Equator</a:t>
                </a:r>
              </a:p>
              <a:p>
                <a:r>
                  <a:rPr lang="en-US" dirty="0"/>
                  <a:t>The figure of Earth: </a:t>
                </a:r>
                <a:r>
                  <a:rPr lang="en-US" dirty="0" smtClean="0"/>
                  <a:t>spheroid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2" name="Picture 18" descr="https://upload.wikimedia.org/wikipedia/commons/thumb/b/b5/OblateSpheroid.PNG/220px-OblateSpheroi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27" y="2314279"/>
            <a:ext cx="2876430" cy="24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ball – paper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hit the ground at the same time</a:t>
            </a:r>
          </a:p>
          <a:p>
            <a:r>
              <a:rPr lang="en-US" dirty="0" smtClean="0"/>
              <a:t>The heavier objects don’t fall faster than the lighter ones! (in case of free fall)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ball -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hit the ground at the same time</a:t>
            </a:r>
          </a:p>
          <a:p>
            <a:r>
              <a:rPr lang="en-US" dirty="0" smtClean="0"/>
              <a:t>The ball’s motion is approximately free fall</a:t>
            </a:r>
          </a:p>
          <a:p>
            <a:r>
              <a:rPr lang="en-US" dirty="0" smtClean="0"/>
              <a:t>The paper isn’t falling under the sole influence of gravity</a:t>
            </a:r>
          </a:p>
          <a:p>
            <a:pPr lvl="1"/>
            <a:r>
              <a:rPr lang="en-US" dirty="0" smtClean="0"/>
              <a:t>There is another force that is acting upon it: drag (air resistance)</a:t>
            </a:r>
          </a:p>
          <a:p>
            <a:pPr lvl="1"/>
            <a:r>
              <a:rPr lang="en-US" dirty="0" smtClean="0"/>
              <a:t>If there was no air (atmosphere) they would hit the ground at the same time!</a:t>
            </a:r>
          </a:p>
          <a:p>
            <a:pPr lvl="1"/>
            <a:r>
              <a:rPr lang="en-US" dirty="0" smtClean="0"/>
              <a:t>On the Moon!</a:t>
            </a:r>
          </a:p>
          <a:p>
            <a:pPr lvl="1"/>
            <a:r>
              <a:rPr lang="en-US" dirty="0" smtClean="0"/>
              <a:t>In a vacuum tube!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310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Free fall</vt:lpstr>
      <vt:lpstr>First experience with Physics</vt:lpstr>
      <vt:lpstr>Free fall - definition</vt:lpstr>
      <vt:lpstr>What kind of motion is the free fall?</vt:lpstr>
      <vt:lpstr>What kind of motion is the free fall?</vt:lpstr>
      <vt:lpstr>What kind of motion is the free fall?</vt:lpstr>
      <vt:lpstr>Acceleration of free fall  Acceleration of gravity</vt:lpstr>
      <vt:lpstr>Iron ball – paper ball</vt:lpstr>
      <vt:lpstr>Iron ball -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fall</dc:title>
  <dc:creator>csabai</dc:creator>
  <cp:lastModifiedBy>csabai</cp:lastModifiedBy>
  <cp:revision>22</cp:revision>
  <dcterms:created xsi:type="dcterms:W3CDTF">2017-11-12T21:13:54Z</dcterms:created>
  <dcterms:modified xsi:type="dcterms:W3CDTF">2018-11-08T08:44:41Z</dcterms:modified>
</cp:coreProperties>
</file>