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1" r:id="rId5"/>
    <p:sldMasterId id="2147483898" r:id="rId6"/>
  </p:sldMasterIdLst>
  <p:notesMasterIdLst>
    <p:notesMasterId r:id="rId17"/>
  </p:notesMasterIdLst>
  <p:handoutMasterIdLst>
    <p:handoutMasterId r:id="rId18"/>
  </p:handoutMasterIdLst>
  <p:sldIdLst>
    <p:sldId id="335" r:id="rId7"/>
    <p:sldId id="350" r:id="rId8"/>
    <p:sldId id="360" r:id="rId9"/>
    <p:sldId id="352" r:id="rId10"/>
    <p:sldId id="351" r:id="rId11"/>
    <p:sldId id="353" r:id="rId12"/>
    <p:sldId id="356" r:id="rId13"/>
    <p:sldId id="358" r:id="rId14"/>
    <p:sldId id="361" r:id="rId15"/>
    <p:sldId id="319" r:id="rId16"/>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5pPr>
    <a:lvl6pPr marL="2286000" algn="l" defTabSz="914400" rtl="0" eaLnBrk="1" latinLnBrk="0" hangingPunct="1">
      <a:defRPr kern="1200">
        <a:solidFill>
          <a:schemeClr val="tx1"/>
        </a:solidFill>
        <a:latin typeface="Segoe UI" panose="020B0502040204020203" pitchFamily="34" charset="0"/>
        <a:ea typeface="+mn-ea"/>
        <a:cs typeface="+mn-cs"/>
      </a:defRPr>
    </a:lvl6pPr>
    <a:lvl7pPr marL="2743200" algn="l" defTabSz="914400" rtl="0" eaLnBrk="1" latinLnBrk="0" hangingPunct="1">
      <a:defRPr kern="1200">
        <a:solidFill>
          <a:schemeClr val="tx1"/>
        </a:solidFill>
        <a:latin typeface="Segoe UI" panose="020B0502040204020203" pitchFamily="34" charset="0"/>
        <a:ea typeface="+mn-ea"/>
        <a:cs typeface="+mn-cs"/>
      </a:defRPr>
    </a:lvl7pPr>
    <a:lvl8pPr marL="3200400" algn="l" defTabSz="914400" rtl="0" eaLnBrk="1" latinLnBrk="0" hangingPunct="1">
      <a:defRPr kern="1200">
        <a:solidFill>
          <a:schemeClr val="tx1"/>
        </a:solidFill>
        <a:latin typeface="Segoe UI" panose="020B0502040204020203" pitchFamily="34" charset="0"/>
        <a:ea typeface="+mn-ea"/>
        <a:cs typeface="+mn-cs"/>
      </a:defRPr>
    </a:lvl8pPr>
    <a:lvl9pPr marL="3657600" algn="l" defTabSz="914400" rtl="0" eaLnBrk="1" latinLnBrk="0" hangingPunct="1">
      <a:defRPr kern="1200">
        <a:solidFill>
          <a:schemeClr val="tx1"/>
        </a:solidFill>
        <a:latin typeface="Segoe UI" panose="020B0502040204020203"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ron Antony (Spectrum Placements)" initials="SA(P" lastIdx="1" clrIdx="0">
    <p:extLst>
      <p:ext uri="{19B8F6BF-5375-455C-9EA6-DF929625EA0E}">
        <p15:presenceInfo xmlns:p15="http://schemas.microsoft.com/office/powerpoint/2012/main" userId="S-1-5-21-2146773085-903363285-719344707-13419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FF9933"/>
    <a:srgbClr val="FF3300"/>
    <a:srgbClr val="CCFFCC"/>
    <a:srgbClr val="FFFFCC"/>
    <a:srgbClr val="3F3F3F"/>
    <a:srgbClr val="02163E"/>
    <a:srgbClr val="0C6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3" autoAdjust="0"/>
    <p:restoredTop sz="80739" autoAdjust="0"/>
  </p:normalViewPr>
  <p:slideViewPr>
    <p:cSldViewPr snapToObjects="1">
      <p:cViewPr varScale="1">
        <p:scale>
          <a:sx n="92" d="100"/>
          <a:sy n="92" d="100"/>
        </p:scale>
        <p:origin x="1254" y="84"/>
      </p:cViewPr>
      <p:guideLst/>
    </p:cSldViewPr>
  </p:slideViewPr>
  <p:notesTextViewPr>
    <p:cViewPr>
      <p:scale>
        <a:sx n="1" d="1"/>
        <a:sy n="1" d="1"/>
      </p:scale>
      <p:origin x="0" y="0"/>
    </p:cViewPr>
  </p:notesTextViewPr>
  <p:notesViewPr>
    <p:cSldViewPr snapToObjects="1">
      <p:cViewPr varScale="1">
        <p:scale>
          <a:sx n="76" d="100"/>
          <a:sy n="76" d="100"/>
        </p:scale>
        <p:origin x="2754"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Segoe UI Light"/>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Segoe UI Light"/>
              </a:defRPr>
            </a:lvl1pPr>
          </a:lstStyle>
          <a:p>
            <a:pPr>
              <a:defRPr/>
            </a:pPr>
            <a:fld id="{67EBB54C-BCCA-4DFA-AF4F-21F8BA472C14}" type="datetimeFigureOut">
              <a:rPr lang="en-US"/>
              <a:pPr>
                <a:defRPr/>
              </a:pPr>
              <a:t>5/11/2020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Segoe UI Light"/>
              </a:defRPr>
            </a:lvl1pPr>
          </a:lstStyle>
          <a:p>
            <a:pPr>
              <a:defRPr/>
            </a:pPr>
            <a:r>
              <a:rPr lang="en-US" dirty="0"/>
              <a:t>© 2014 Microsoft Corporation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Segoe UI Light"/>
              </a:defRPr>
            </a:lvl1pPr>
          </a:lstStyle>
          <a:p>
            <a:pPr>
              <a:defRPr/>
            </a:pPr>
            <a:fld id="{AEEEF8C6-BBC7-4C6F-B7D8-D259C55EAE1E}" type="slidenum">
              <a:rPr lang="en-US"/>
              <a:pPr>
                <a:defRPr/>
              </a:pPr>
              <a:t>‹#›</a:t>
            </a:fld>
            <a:endParaRPr lang="en-US" dirty="0"/>
          </a:p>
        </p:txBody>
      </p:sp>
    </p:spTree>
    <p:extLst>
      <p:ext uri="{BB962C8B-B14F-4D97-AF65-F5344CB8AC3E}">
        <p14:creationId xmlns:p14="http://schemas.microsoft.com/office/powerpoint/2010/main" val="35887304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5200" y="486000"/>
            <a:ext cx="6099200" cy="34308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5200" y="3913200"/>
            <a:ext cx="6098400" cy="4773600"/>
          </a:xfrm>
          <a:prstGeom prst="rect">
            <a:avLst/>
          </a:prstGeom>
          <a:ln w="6350">
            <a:solidFill>
              <a:schemeClr val="tx1"/>
            </a:solidFill>
          </a:ln>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Footer Placeholder 1"/>
          <p:cNvSpPr>
            <a:spLocks noGrp="1"/>
          </p:cNvSpPr>
          <p:nvPr>
            <p:ph type="ftr" sz="quarter" idx="4"/>
          </p:nvPr>
        </p:nvSpPr>
        <p:spPr>
          <a:xfrm>
            <a:off x="0" y="8763000"/>
            <a:ext cx="2971800" cy="352425"/>
          </a:xfrm>
          <a:prstGeom prst="rect">
            <a:avLst/>
          </a:prstGeom>
        </p:spPr>
        <p:txBody>
          <a:bodyPr vert="horz" lIns="91440" tIns="45720" rIns="91440" bIns="45720" rtlCol="0" anchor="b"/>
          <a:lstStyle>
            <a:lvl1pPr algn="l">
              <a:defRPr sz="1200"/>
            </a:lvl1pPr>
          </a:lstStyle>
          <a:p>
            <a:r>
              <a:rPr lang="en-US" dirty="0">
                <a:cs typeface="Segoe UI" pitchFamily="34" charset="0"/>
              </a:rPr>
              <a:t>© 2016 Microsoft Corporation</a:t>
            </a:r>
            <a:endParaRPr lang="en-US" dirty="0"/>
          </a:p>
        </p:txBody>
      </p:sp>
      <p:sp>
        <p:nvSpPr>
          <p:cNvPr id="3" name="Slide Number Placeholder 2"/>
          <p:cNvSpPr>
            <a:spLocks noGrp="1"/>
          </p:cNvSpPr>
          <p:nvPr>
            <p:ph type="sldNum" sz="quarter" idx="5"/>
          </p:nvPr>
        </p:nvSpPr>
        <p:spPr>
          <a:xfrm>
            <a:off x="3884613" y="8763000"/>
            <a:ext cx="2971800" cy="352425"/>
          </a:xfrm>
          <a:prstGeom prst="rect">
            <a:avLst/>
          </a:prstGeom>
        </p:spPr>
        <p:txBody>
          <a:bodyPr vert="horz" lIns="91440" tIns="45720" rIns="91440" bIns="45720" rtlCol="0" anchor="b"/>
          <a:lstStyle>
            <a:lvl1pPr algn="r">
              <a:defRPr sz="1200"/>
            </a:lvl1pPr>
          </a:lstStyle>
          <a:p>
            <a:fld id="{73CFBB7B-29F3-4A9F-B039-645092B1B4E9}" type="slidenum">
              <a:rPr lang="en-US" smtClean="0"/>
              <a:t>‹#›</a:t>
            </a:fld>
            <a:endParaRPr lang="en-US" dirty="0"/>
          </a:p>
        </p:txBody>
      </p:sp>
    </p:spTree>
    <p:extLst>
      <p:ext uri="{BB962C8B-B14F-4D97-AF65-F5344CB8AC3E}">
        <p14:creationId xmlns:p14="http://schemas.microsoft.com/office/powerpoint/2010/main" val="2093516017"/>
      </p:ext>
    </p:extLst>
  </p:cSld>
  <p:clrMap bg1="lt1" tx1="dk1" bg2="lt2" tx2="dk2" accent1="accent1" accent2="accent2" accent3="accent3" accent4="accent4" accent5="accent5" accent6="accent6" hlink="hlink" folHlink="folHlink"/>
  <p:hf hdr="0" dt="0"/>
  <p:notesStyle>
    <a:lvl1pPr marL="171450" indent="-171450" algn="l" defTabSz="457200" rtl="0" fontAlgn="base">
      <a:lnSpc>
        <a:spcPct val="150000"/>
      </a:lnSpc>
      <a:spcBef>
        <a:spcPct val="30000"/>
      </a:spcBef>
      <a:spcAft>
        <a:spcPct val="0"/>
      </a:spcAft>
      <a:buFont typeface="Arial" panose="020B0604020202020204" pitchFamily="34" charset="0"/>
      <a:buChar char="•"/>
      <a:defRPr sz="1050" kern="1200">
        <a:solidFill>
          <a:schemeClr val="tx1"/>
        </a:solidFill>
        <a:latin typeface="Segoe UI" panose="020B0502040204020203" pitchFamily="34" charset="0"/>
        <a:ea typeface="+mn-ea"/>
        <a:cs typeface="Segoe UI" panose="020B0502040204020203" pitchFamily="34" charset="0"/>
      </a:defRPr>
    </a:lvl1pPr>
    <a:lvl2pPr marL="358775" indent="-168275" algn="l" defTabSz="457200" rtl="0" fontAlgn="base">
      <a:lnSpc>
        <a:spcPct val="150000"/>
      </a:lnSpc>
      <a:spcBef>
        <a:spcPct val="30000"/>
      </a:spcBef>
      <a:spcAft>
        <a:spcPct val="0"/>
      </a:spcAft>
      <a:buFont typeface="Courier New" panose="02070309020205020404" pitchFamily="49" charset="0"/>
      <a:buChar char="o"/>
      <a:defRPr sz="1050" kern="1200">
        <a:solidFill>
          <a:schemeClr val="tx1"/>
        </a:solidFill>
        <a:latin typeface="Segoe UI" panose="020B0502040204020203" pitchFamily="34" charset="0"/>
        <a:ea typeface="+mn-ea"/>
        <a:cs typeface="Segoe UI" panose="020B0502040204020203" pitchFamily="34" charset="0"/>
      </a:defRPr>
    </a:lvl2pPr>
    <a:lvl3pPr marL="531813" indent="-171450" algn="l" defTabSz="457200" rtl="0" fontAlgn="base">
      <a:lnSpc>
        <a:spcPct val="150000"/>
      </a:lnSpc>
      <a:spcBef>
        <a:spcPct val="30000"/>
      </a:spcBef>
      <a:spcAft>
        <a:spcPct val="0"/>
      </a:spcAft>
      <a:buFont typeface="Wingdings" panose="05000000000000000000" pitchFamily="2" charset="2"/>
      <a:buChar char="§"/>
      <a:defRPr sz="1050" kern="1200">
        <a:solidFill>
          <a:schemeClr val="tx1"/>
        </a:solidFill>
        <a:latin typeface="Segoe UI" panose="020B0502040204020203" pitchFamily="34" charset="0"/>
        <a:ea typeface="+mn-ea"/>
        <a:cs typeface="Segoe UI" panose="020B0502040204020203" pitchFamily="34" charset="0"/>
      </a:defRPr>
    </a:lvl3pPr>
    <a:lvl4pPr marL="717550" indent="-171450" algn="l" defTabSz="457200" rtl="0" fontAlgn="base">
      <a:lnSpc>
        <a:spcPct val="150000"/>
      </a:lnSpc>
      <a:spcBef>
        <a:spcPct val="30000"/>
      </a:spcBef>
      <a:spcAft>
        <a:spcPct val="0"/>
      </a:spcAft>
      <a:buFont typeface="Arial" panose="020B0604020202020204" pitchFamily="34" charset="0"/>
      <a:buChar char="•"/>
      <a:defRPr sz="1050" kern="1200">
        <a:solidFill>
          <a:schemeClr val="tx1"/>
        </a:solidFill>
        <a:latin typeface="Segoe UI" panose="020B0502040204020203" pitchFamily="34" charset="0"/>
        <a:ea typeface="+mn-ea"/>
        <a:cs typeface="Segoe UI" panose="020B0502040204020203" pitchFamily="34" charset="0"/>
      </a:defRPr>
    </a:lvl4pPr>
    <a:lvl5pPr marL="890588" indent="-171450" algn="l" defTabSz="457200" rtl="0" fontAlgn="base">
      <a:lnSpc>
        <a:spcPct val="150000"/>
      </a:lnSpc>
      <a:spcBef>
        <a:spcPct val="30000"/>
      </a:spcBef>
      <a:spcAft>
        <a:spcPct val="0"/>
      </a:spcAft>
      <a:buFont typeface="Courier New" panose="02070309020205020404" pitchFamily="49" charset="0"/>
      <a:buChar char="o"/>
      <a:defRPr sz="1050" kern="1200">
        <a:solidFill>
          <a:schemeClr val="tx1"/>
        </a:solidFill>
        <a:latin typeface="Segoe UI" panose="020B0502040204020203" pitchFamily="34" charset="0"/>
        <a:ea typeface="+mn-ea"/>
        <a:cs typeface="Segoe UI" panose="020B0502040204020203"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385763" y="485775"/>
            <a:ext cx="6099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spcBef>
                <a:spcPct val="0"/>
              </a:spcBef>
              <a:buNone/>
            </a:pPr>
            <a:r>
              <a:rPr lang="en-US" altLang="en-US" dirty="0" err="1">
                <a:latin typeface="Segoe UI Light" panose="020B0502040204020203" pitchFamily="34" charset="0"/>
              </a:rPr>
              <a:t>Ver</a:t>
            </a:r>
            <a:r>
              <a:rPr lang="en-US" altLang="en-US" dirty="0">
                <a:latin typeface="Segoe UI Light" panose="020B0502040204020203" pitchFamily="34" charset="0"/>
              </a:rPr>
              <a:t> 2.0</a:t>
            </a:r>
          </a:p>
        </p:txBody>
      </p:sp>
      <p:sp>
        <p:nvSpPr>
          <p:cNvPr id="3" name="Slide Number Placeholder 2"/>
          <p:cNvSpPr>
            <a:spLocks noGrp="1"/>
          </p:cNvSpPr>
          <p:nvPr>
            <p:ph type="sldNum" sz="quarter" idx="11"/>
          </p:nvPr>
        </p:nvSpPr>
        <p:spPr/>
        <p:txBody>
          <a:bodyPr/>
          <a:lstStyle/>
          <a:p>
            <a:fld id="{73CFBB7B-29F3-4A9F-B039-645092B1B4E9}" type="slidenum">
              <a:rPr lang="en-US" smtClean="0"/>
              <a:t>1</a:t>
            </a:fld>
            <a:endParaRPr lang="en-US" dirty="0"/>
          </a:p>
        </p:txBody>
      </p:sp>
      <p:sp>
        <p:nvSpPr>
          <p:cNvPr id="2" name="Footer Placeholder 1"/>
          <p:cNvSpPr>
            <a:spLocks noGrp="1"/>
          </p:cNvSpPr>
          <p:nvPr>
            <p:ph type="ftr" sz="quarter" idx="12"/>
          </p:nvPr>
        </p:nvSpPr>
        <p:spPr/>
        <p:txBody>
          <a:bodyPr/>
          <a:lstStyle/>
          <a:p>
            <a:r>
              <a:rPr lang="en-US" dirty="0">
                <a:cs typeface="Segoe UI" pitchFamily="34" charset="0"/>
              </a:rPr>
              <a:t>© 2016 Microsoft Corporation</a:t>
            </a:r>
            <a:endParaRPr lang="en-US" dirty="0"/>
          </a:p>
        </p:txBody>
      </p:sp>
    </p:spTree>
    <p:extLst>
      <p:ext uri="{BB962C8B-B14F-4D97-AF65-F5344CB8AC3E}">
        <p14:creationId xmlns:p14="http://schemas.microsoft.com/office/powerpoint/2010/main" val="2966044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385763" y="485775"/>
            <a:ext cx="6099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latin typeface="Segoe UI Light" panose="020B0502040204020203" pitchFamily="34" charset="0"/>
            </a:endParaRPr>
          </a:p>
        </p:txBody>
      </p:sp>
      <p:sp>
        <p:nvSpPr>
          <p:cNvPr id="3" name="Slide Number Placeholder 2"/>
          <p:cNvSpPr>
            <a:spLocks noGrp="1"/>
          </p:cNvSpPr>
          <p:nvPr>
            <p:ph type="sldNum" sz="quarter" idx="11"/>
          </p:nvPr>
        </p:nvSpPr>
        <p:spPr/>
        <p:txBody>
          <a:bodyPr/>
          <a:lstStyle/>
          <a:p>
            <a:fld id="{73CFBB7B-29F3-4A9F-B039-645092B1B4E9}" type="slidenum">
              <a:rPr lang="en-US" smtClean="0"/>
              <a:t>10</a:t>
            </a:fld>
            <a:endParaRPr lang="en-US" dirty="0"/>
          </a:p>
        </p:txBody>
      </p:sp>
      <p:sp>
        <p:nvSpPr>
          <p:cNvPr id="2" name="Footer Placeholder 1"/>
          <p:cNvSpPr>
            <a:spLocks noGrp="1"/>
          </p:cNvSpPr>
          <p:nvPr>
            <p:ph type="ftr" sz="quarter" idx="12"/>
          </p:nvPr>
        </p:nvSpPr>
        <p:spPr/>
        <p:txBody>
          <a:bodyPr/>
          <a:lstStyle/>
          <a:p>
            <a:r>
              <a:rPr lang="en-US" dirty="0">
                <a:cs typeface="Segoe UI" pitchFamily="34" charset="0"/>
              </a:rPr>
              <a:t>© 2016 Microsoft Corporation</a:t>
            </a:r>
            <a:endParaRPr lang="en-US" dirty="0"/>
          </a:p>
        </p:txBody>
      </p:sp>
    </p:spTree>
    <p:extLst>
      <p:ext uri="{BB962C8B-B14F-4D97-AF65-F5344CB8AC3E}">
        <p14:creationId xmlns:p14="http://schemas.microsoft.com/office/powerpoint/2010/main" val="5832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9175"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cs typeface="Segoe UI" pitchFamily="34" charset="0"/>
              </a:rPr>
              <a:t>© 2016 Microsoft Corporation</a:t>
            </a:r>
            <a:endParaRPr lang="en-US" dirty="0"/>
          </a:p>
        </p:txBody>
      </p:sp>
      <p:sp>
        <p:nvSpPr>
          <p:cNvPr id="5" name="Slide Number Placeholder 4"/>
          <p:cNvSpPr>
            <a:spLocks noGrp="1"/>
          </p:cNvSpPr>
          <p:nvPr>
            <p:ph type="sldNum" sz="quarter" idx="11"/>
          </p:nvPr>
        </p:nvSpPr>
        <p:spPr/>
        <p:txBody>
          <a:bodyPr/>
          <a:lstStyle/>
          <a:p>
            <a:fld id="{73CFBB7B-29F3-4A9F-B039-645092B1B4E9}" type="slidenum">
              <a:rPr lang="en-US" smtClean="0"/>
              <a:t>2</a:t>
            </a:fld>
            <a:endParaRPr lang="en-US" dirty="0"/>
          </a:p>
        </p:txBody>
      </p:sp>
    </p:spTree>
    <p:extLst>
      <p:ext uri="{BB962C8B-B14F-4D97-AF65-F5344CB8AC3E}">
        <p14:creationId xmlns:p14="http://schemas.microsoft.com/office/powerpoint/2010/main" val="969299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eaLnBrk="1" fontAlgn="auto" hangingPunct="1">
              <a:spcBef>
                <a:spcPts val="0"/>
              </a:spcBef>
              <a:spcAft>
                <a:spcPts val="0"/>
              </a:spcAft>
              <a:defRPr/>
            </a:pPr>
            <a:fld id="{675416BA-65F7-274A-AD61-D0FA78F3AA6E}" type="slidenum">
              <a:rPr lang="en-US" smtClean="0">
                <a:solidFill>
                  <a:prstClr val="black"/>
                </a:solidFill>
                <a:latin typeface="Calibri" panose="020F0502020204030204"/>
              </a:rPr>
              <a:pPr eaLnBrk="1" fontAlgn="auto" hangingPunct="1">
                <a:spcBef>
                  <a:spcPts val="0"/>
                </a:spcBef>
                <a:spcAft>
                  <a:spcPts val="0"/>
                </a:spcAft>
                <a:defRPr/>
              </a:pPr>
              <a:t>3</a:t>
            </a:fld>
            <a:endParaRPr lang="en-US" dirty="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r>
              <a:rPr lang="en-US" dirty="0">
                <a:cs typeface="Segoe UI" pitchFamily="34" charset="0"/>
              </a:rPr>
              <a:t>© 2016 Microsoft Corporation</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20171667"/>
              </p:ext>
            </p:extLst>
          </p:nvPr>
        </p:nvGraphicFramePr>
        <p:xfrm>
          <a:off x="914400" y="4215114"/>
          <a:ext cx="4572000" cy="148336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880431887"/>
                    </a:ext>
                  </a:extLst>
                </a:gridCol>
                <a:gridCol w="3200400">
                  <a:extLst>
                    <a:ext uri="{9D8B030D-6E8A-4147-A177-3AD203B41FA5}">
                      <a16:colId xmlns:a16="http://schemas.microsoft.com/office/drawing/2014/main" val="3427143178"/>
                    </a:ext>
                  </a:extLst>
                </a:gridCol>
              </a:tblGrid>
              <a:tr h="370840">
                <a:tc>
                  <a:txBody>
                    <a:bodyPr/>
                    <a:lstStyle/>
                    <a:p>
                      <a:r>
                        <a:rPr lang="en-US" sz="1050" dirty="0">
                          <a:latin typeface="Segoe UI" panose="020B0502040204020203" pitchFamily="34" charset="0"/>
                          <a:cs typeface="Segoe UI" panose="020B0502040204020203" pitchFamily="34" charset="0"/>
                        </a:rPr>
                        <a:t>Abbreviation</a:t>
                      </a:r>
                    </a:p>
                  </a:txBody>
                  <a:tcPr/>
                </a:tc>
                <a:tc>
                  <a:txBody>
                    <a:bodyPr/>
                    <a:lstStyle/>
                    <a:p>
                      <a:r>
                        <a:rPr lang="en-US" sz="1050" dirty="0">
                          <a:latin typeface="Segoe UI" panose="020B0502040204020203" pitchFamily="34" charset="0"/>
                          <a:cs typeface="Segoe UI" panose="020B0502040204020203" pitchFamily="34" charset="0"/>
                        </a:rPr>
                        <a:t>What it means</a:t>
                      </a:r>
                    </a:p>
                  </a:txBody>
                  <a:tcPr/>
                </a:tc>
                <a:extLst>
                  <a:ext uri="{0D108BD9-81ED-4DB2-BD59-A6C34878D82A}">
                    <a16:rowId xmlns:a16="http://schemas.microsoft.com/office/drawing/2014/main" val="1433931185"/>
                  </a:ext>
                </a:extLst>
              </a:tr>
              <a:tr h="370840">
                <a:tc>
                  <a:txBody>
                    <a:bodyPr/>
                    <a:lstStyle/>
                    <a:p>
                      <a:r>
                        <a:rPr lang="en-US" sz="1050" dirty="0">
                          <a:latin typeface="Segoe UI" panose="020B0502040204020203" pitchFamily="34" charset="0"/>
                          <a:cs typeface="Segoe UI" panose="020B0502040204020203" pitchFamily="34" charset="0"/>
                        </a:rPr>
                        <a:t>AJAX</a:t>
                      </a:r>
                    </a:p>
                  </a:txBody>
                  <a:tcPr/>
                </a:tc>
                <a:tc>
                  <a:txBody>
                    <a:bodyPr/>
                    <a:lstStyle/>
                    <a:p>
                      <a:r>
                        <a:rPr lang="en-US" sz="1050" dirty="0">
                          <a:latin typeface="Segoe UI" panose="020B0502040204020203" pitchFamily="34" charset="0"/>
                          <a:cs typeface="Segoe UI" panose="020B0502040204020203" pitchFamily="34" charset="0"/>
                        </a:rPr>
                        <a:t>Asynchronous JavaScript and XML</a:t>
                      </a:r>
                    </a:p>
                  </a:txBody>
                  <a:tcPr/>
                </a:tc>
                <a:extLst>
                  <a:ext uri="{0D108BD9-81ED-4DB2-BD59-A6C34878D82A}">
                    <a16:rowId xmlns:a16="http://schemas.microsoft.com/office/drawing/2014/main" val="1904923087"/>
                  </a:ext>
                </a:extLst>
              </a:tr>
              <a:tr h="370840">
                <a:tc>
                  <a:txBody>
                    <a:bodyPr/>
                    <a:lstStyle/>
                    <a:p>
                      <a:r>
                        <a:rPr lang="en-US" sz="1050" dirty="0">
                          <a:latin typeface="Segoe UI" panose="020B0502040204020203" pitchFamily="34" charset="0"/>
                          <a:cs typeface="Segoe UI" panose="020B0502040204020203" pitchFamily="34" charset="0"/>
                        </a:rPr>
                        <a:t>MVC</a:t>
                      </a:r>
                    </a:p>
                  </a:txBody>
                  <a:tcPr/>
                </a:tc>
                <a:tc>
                  <a:txBody>
                    <a:bodyPr/>
                    <a:lstStyle/>
                    <a:p>
                      <a:r>
                        <a:rPr lang="en-US" sz="1050" dirty="0">
                          <a:latin typeface="Segoe UI" panose="020B0502040204020203" pitchFamily="34" charset="0"/>
                          <a:cs typeface="Segoe UI" panose="020B0502040204020203" pitchFamily="34" charset="0"/>
                        </a:rPr>
                        <a:t>Model-View-Controller</a:t>
                      </a:r>
                    </a:p>
                  </a:txBody>
                  <a:tcPr/>
                </a:tc>
                <a:extLst>
                  <a:ext uri="{0D108BD9-81ED-4DB2-BD59-A6C34878D82A}">
                    <a16:rowId xmlns:a16="http://schemas.microsoft.com/office/drawing/2014/main" val="2724832200"/>
                  </a:ext>
                </a:extLst>
              </a:tr>
              <a:tr h="370840">
                <a:tc>
                  <a:txBody>
                    <a:bodyPr/>
                    <a:lstStyle/>
                    <a:p>
                      <a:r>
                        <a:rPr lang="en-US" sz="1050" dirty="0">
                          <a:latin typeface="Segoe UI" panose="020B0502040204020203" pitchFamily="34" charset="0"/>
                          <a:cs typeface="Segoe UI" panose="020B0502040204020203" pitchFamily="34" charset="0"/>
                        </a:rPr>
                        <a:t>SPA</a:t>
                      </a:r>
                    </a:p>
                  </a:txBody>
                  <a:tcPr/>
                </a:tc>
                <a:tc>
                  <a:txBody>
                    <a:bodyPr/>
                    <a:lstStyle/>
                    <a:p>
                      <a:r>
                        <a:rPr lang="en-US" sz="1050" dirty="0">
                          <a:latin typeface="Segoe UI" panose="020B0502040204020203" pitchFamily="34" charset="0"/>
                          <a:cs typeface="Segoe UI" panose="020B0502040204020203" pitchFamily="34" charset="0"/>
                        </a:rPr>
                        <a:t>Single Page Applications</a:t>
                      </a:r>
                    </a:p>
                  </a:txBody>
                  <a:tcPr/>
                </a:tc>
                <a:extLst>
                  <a:ext uri="{0D108BD9-81ED-4DB2-BD59-A6C34878D82A}">
                    <a16:rowId xmlns:a16="http://schemas.microsoft.com/office/drawing/2014/main" val="4176490794"/>
                  </a:ext>
                </a:extLst>
              </a:tr>
            </a:tbl>
          </a:graphicData>
        </a:graphic>
      </p:graphicFrame>
    </p:spTree>
    <p:extLst>
      <p:ext uri="{BB962C8B-B14F-4D97-AF65-F5344CB8AC3E}">
        <p14:creationId xmlns:p14="http://schemas.microsoft.com/office/powerpoint/2010/main" val="4063056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9175"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cs typeface="Segoe UI" pitchFamily="34" charset="0"/>
              </a:rPr>
              <a:t>© 2016 Microsoft Corporation</a:t>
            </a:r>
            <a:endParaRPr lang="en-US" dirty="0"/>
          </a:p>
        </p:txBody>
      </p:sp>
      <p:sp>
        <p:nvSpPr>
          <p:cNvPr id="5" name="Slide Number Placeholder 4"/>
          <p:cNvSpPr>
            <a:spLocks noGrp="1"/>
          </p:cNvSpPr>
          <p:nvPr>
            <p:ph type="sldNum" sz="quarter" idx="11"/>
          </p:nvPr>
        </p:nvSpPr>
        <p:spPr/>
        <p:txBody>
          <a:bodyPr/>
          <a:lstStyle/>
          <a:p>
            <a:fld id="{73CFBB7B-29F3-4A9F-B039-645092B1B4E9}" type="slidenum">
              <a:rPr lang="en-US" smtClean="0"/>
              <a:t>4</a:t>
            </a:fld>
            <a:endParaRPr lang="en-US" dirty="0"/>
          </a:p>
        </p:txBody>
      </p:sp>
    </p:spTree>
    <p:extLst>
      <p:ext uri="{BB962C8B-B14F-4D97-AF65-F5344CB8AC3E}">
        <p14:creationId xmlns:p14="http://schemas.microsoft.com/office/powerpoint/2010/main" val="3103019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73CFBB7B-29F3-4A9F-B039-645092B1B4E9}" type="slidenum">
              <a:rPr lang="en-US" smtClean="0"/>
              <a:pPr/>
              <a:t>5</a:t>
            </a:fld>
            <a:endParaRPr lang="en-US" dirty="0"/>
          </a:p>
        </p:txBody>
      </p:sp>
      <p:sp>
        <p:nvSpPr>
          <p:cNvPr id="6" name="Slide Image Placeholder 5"/>
          <p:cNvSpPr>
            <a:spLocks noGrp="1" noRot="1" noChangeAspect="1"/>
          </p:cNvSpPr>
          <p:nvPr>
            <p:ph type="sldImg"/>
          </p:nvPr>
        </p:nvSpPr>
        <p:spPr>
          <a:xfrm>
            <a:off x="385763" y="485775"/>
            <a:ext cx="6099175" cy="3430588"/>
          </a:xfrm>
        </p:spPr>
      </p:sp>
      <p:sp>
        <p:nvSpPr>
          <p:cNvPr id="7" name="Notes Placeholder 6"/>
          <p:cNvSpPr>
            <a:spLocks noGrp="1"/>
          </p:cNvSpPr>
          <p:nvPr>
            <p:ph type="body" idx="1"/>
          </p:nvPr>
        </p:nvSpPr>
        <p:spPr/>
        <p:txBody>
          <a:bodyPr/>
          <a:lstStyle/>
          <a:p>
            <a:endParaRPr lang="en-US" dirty="0"/>
          </a:p>
        </p:txBody>
      </p:sp>
      <p:sp>
        <p:nvSpPr>
          <p:cNvPr id="8" name="Footer Placeholder 7"/>
          <p:cNvSpPr>
            <a:spLocks noGrp="1"/>
          </p:cNvSpPr>
          <p:nvPr>
            <p:ph type="ftr" sz="quarter" idx="12"/>
          </p:nvPr>
        </p:nvSpPr>
        <p:spPr/>
        <p:txBody>
          <a:bodyPr/>
          <a:lstStyle/>
          <a:p>
            <a:r>
              <a:rPr lang="en-US" dirty="0">
                <a:cs typeface="Segoe UI" pitchFamily="34" charset="0"/>
              </a:rPr>
              <a:t>© 2016 Microsoft Corporation</a:t>
            </a:r>
            <a:endParaRPr lang="en-US" dirty="0"/>
          </a:p>
        </p:txBody>
      </p:sp>
    </p:spTree>
    <p:extLst>
      <p:ext uri="{BB962C8B-B14F-4D97-AF65-F5344CB8AC3E}">
        <p14:creationId xmlns:p14="http://schemas.microsoft.com/office/powerpoint/2010/main" val="742094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9175"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cs typeface="Segoe UI" pitchFamily="34" charset="0"/>
              </a:rPr>
              <a:t>© 2016 Microsoft Corporation</a:t>
            </a:r>
            <a:endParaRPr lang="en-US" dirty="0"/>
          </a:p>
        </p:txBody>
      </p:sp>
      <p:sp>
        <p:nvSpPr>
          <p:cNvPr id="5" name="Slide Number Placeholder 4"/>
          <p:cNvSpPr>
            <a:spLocks noGrp="1"/>
          </p:cNvSpPr>
          <p:nvPr>
            <p:ph type="sldNum" sz="quarter" idx="11"/>
          </p:nvPr>
        </p:nvSpPr>
        <p:spPr/>
        <p:txBody>
          <a:bodyPr/>
          <a:lstStyle/>
          <a:p>
            <a:fld id="{73CFBB7B-29F3-4A9F-B039-645092B1B4E9}" type="slidenum">
              <a:rPr lang="en-US" smtClean="0"/>
              <a:t>6</a:t>
            </a:fld>
            <a:endParaRPr lang="en-US" dirty="0"/>
          </a:p>
        </p:txBody>
      </p:sp>
    </p:spTree>
    <p:extLst>
      <p:ext uri="{BB962C8B-B14F-4D97-AF65-F5344CB8AC3E}">
        <p14:creationId xmlns:p14="http://schemas.microsoft.com/office/powerpoint/2010/main" val="3460070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9175"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cs typeface="Segoe UI" pitchFamily="34" charset="0"/>
              </a:rPr>
              <a:t>© 2016 Microsoft Corporation</a:t>
            </a:r>
            <a:endParaRPr lang="en-US" dirty="0"/>
          </a:p>
        </p:txBody>
      </p:sp>
      <p:sp>
        <p:nvSpPr>
          <p:cNvPr id="5" name="Slide Number Placeholder 4"/>
          <p:cNvSpPr>
            <a:spLocks noGrp="1"/>
          </p:cNvSpPr>
          <p:nvPr>
            <p:ph type="sldNum" sz="quarter" idx="11"/>
          </p:nvPr>
        </p:nvSpPr>
        <p:spPr/>
        <p:txBody>
          <a:bodyPr/>
          <a:lstStyle/>
          <a:p>
            <a:fld id="{73CFBB7B-29F3-4A9F-B039-645092B1B4E9}" type="slidenum">
              <a:rPr lang="en-US" smtClean="0"/>
              <a:t>7</a:t>
            </a:fld>
            <a:endParaRPr lang="en-US" dirty="0"/>
          </a:p>
        </p:txBody>
      </p:sp>
    </p:spTree>
    <p:extLst>
      <p:ext uri="{BB962C8B-B14F-4D97-AF65-F5344CB8AC3E}">
        <p14:creationId xmlns:p14="http://schemas.microsoft.com/office/powerpoint/2010/main" val="4090385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9175"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cs typeface="Segoe UI" pitchFamily="34" charset="0"/>
              </a:rPr>
              <a:t>© 2016 Microsoft Corporation</a:t>
            </a:r>
            <a:endParaRPr lang="en-US" dirty="0"/>
          </a:p>
        </p:txBody>
      </p:sp>
      <p:sp>
        <p:nvSpPr>
          <p:cNvPr id="5" name="Slide Number Placeholder 4"/>
          <p:cNvSpPr>
            <a:spLocks noGrp="1"/>
          </p:cNvSpPr>
          <p:nvPr>
            <p:ph type="sldNum" sz="quarter" idx="11"/>
          </p:nvPr>
        </p:nvSpPr>
        <p:spPr/>
        <p:txBody>
          <a:bodyPr/>
          <a:lstStyle/>
          <a:p>
            <a:fld id="{73CFBB7B-29F3-4A9F-B039-645092B1B4E9}" type="slidenum">
              <a:rPr lang="en-US" smtClean="0"/>
              <a:t>8</a:t>
            </a:fld>
            <a:endParaRPr lang="en-US" dirty="0"/>
          </a:p>
        </p:txBody>
      </p:sp>
    </p:spTree>
    <p:extLst>
      <p:ext uri="{BB962C8B-B14F-4D97-AF65-F5344CB8AC3E}">
        <p14:creationId xmlns:p14="http://schemas.microsoft.com/office/powerpoint/2010/main" val="2564885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9175" cy="3430588"/>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cs typeface="Segoe UI" pitchFamily="34" charset="0"/>
              </a:rPr>
              <a:t>© 2016 Microsoft Corporation</a:t>
            </a:r>
            <a:endParaRPr lang="en-US" dirty="0"/>
          </a:p>
        </p:txBody>
      </p:sp>
      <p:sp>
        <p:nvSpPr>
          <p:cNvPr id="5" name="Slide Number Placeholder 4"/>
          <p:cNvSpPr>
            <a:spLocks noGrp="1"/>
          </p:cNvSpPr>
          <p:nvPr>
            <p:ph type="sldNum" sz="quarter" idx="11"/>
          </p:nvPr>
        </p:nvSpPr>
        <p:spPr/>
        <p:txBody>
          <a:bodyPr/>
          <a:lstStyle/>
          <a:p>
            <a:fld id="{73CFBB7B-29F3-4A9F-B039-645092B1B4E9}" type="slidenum">
              <a:rPr lang="en-US" smtClean="0"/>
              <a:t>9</a:t>
            </a:fld>
            <a:endParaRPr lang="en-US" dirty="0"/>
          </a:p>
        </p:txBody>
      </p:sp>
    </p:spTree>
    <p:extLst>
      <p:ext uri="{BB962C8B-B14F-4D97-AF65-F5344CB8AC3E}">
        <p14:creationId xmlns:p14="http://schemas.microsoft.com/office/powerpoint/2010/main" val="3474839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en-us/legal/intellectualproperty/permissions/default.aspx"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defTabSz="914400" eaLnBrk="1" fontAlgn="auto" hangingPunct="1">
              <a:spcBef>
                <a:spcPts val="0"/>
              </a:spcBef>
              <a:spcAft>
                <a:spcPts val="0"/>
              </a:spcAft>
              <a:defRPr/>
            </a:pPr>
            <a:endParaRPr lang="en-US" sz="1900" kern="0" dirty="0">
              <a:solidFill>
                <a:sysClr val="windowText" lastClr="000000"/>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36" tIns="91436">
            <a:noAutofit/>
          </a:bodyPr>
          <a:lstStyle>
            <a:lvl1pPr marL="0" indent="0">
              <a:lnSpc>
                <a:spcPct val="100000"/>
              </a:lnSpc>
              <a:buNone/>
              <a:defRPr sz="36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Course Title</a:t>
            </a:r>
          </a:p>
        </p:txBody>
      </p:sp>
    </p:spTree>
    <p:extLst>
      <p:ext uri="{BB962C8B-B14F-4D97-AF65-F5344CB8AC3E}">
        <p14:creationId xmlns:p14="http://schemas.microsoft.com/office/powerpoint/2010/main" val="122826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defTabSz="914400" eaLnBrk="1" fontAlgn="auto" hangingPunct="1">
              <a:spcBef>
                <a:spcPts val="0"/>
              </a:spcBef>
              <a:spcAft>
                <a:spcPts val="0"/>
              </a:spcAft>
              <a:defRPr/>
            </a:pPr>
            <a:endParaRPr lang="en-US" sz="1900" kern="0" dirty="0">
              <a:solidFill>
                <a:sysClr val="windowText" lastClr="000000"/>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48"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Lab: Title of Lab</a:t>
            </a:r>
          </a:p>
        </p:txBody>
      </p:sp>
    </p:spTree>
    <p:extLst>
      <p:ext uri="{BB962C8B-B14F-4D97-AF65-F5344CB8AC3E}">
        <p14:creationId xmlns:p14="http://schemas.microsoft.com/office/powerpoint/2010/main" val="240193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36" tIns="91436">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a:t>Click to edit slide content</a:t>
            </a:r>
          </a:p>
        </p:txBody>
      </p:sp>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defTabSz="914400" eaLnBrk="1" fontAlgn="auto" hangingPunct="1">
              <a:spcBef>
                <a:spcPts val="0"/>
              </a:spcBef>
              <a:spcAft>
                <a:spcPts val="0"/>
              </a:spcAft>
              <a:defRPr/>
            </a:pPr>
            <a:endParaRPr lang="en-US" sz="1900" kern="0" dirty="0">
              <a:solidFill>
                <a:sysClr val="windowText" lastClr="000000"/>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36" tIns="91436">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Click to edit Master text styles</a:t>
            </a:r>
          </a:p>
        </p:txBody>
      </p:sp>
    </p:spTree>
    <p:extLst>
      <p:ext uri="{BB962C8B-B14F-4D97-AF65-F5344CB8AC3E}">
        <p14:creationId xmlns:p14="http://schemas.microsoft.com/office/powerpoint/2010/main" val="2979731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36" tIns="91436">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36" tIns="91436">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Click to edit Master text styles</a:t>
            </a:r>
          </a:p>
        </p:txBody>
      </p:sp>
    </p:spTree>
    <p:extLst>
      <p:ext uri="{BB962C8B-B14F-4D97-AF65-F5344CB8AC3E}">
        <p14:creationId xmlns:p14="http://schemas.microsoft.com/office/powerpoint/2010/main" val="509640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70" tIns="137154">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Click to edit Master text styles</a:t>
            </a:r>
          </a:p>
        </p:txBody>
      </p:sp>
    </p:spTree>
    <p:extLst>
      <p:ext uri="{BB962C8B-B14F-4D97-AF65-F5344CB8AC3E}">
        <p14:creationId xmlns:p14="http://schemas.microsoft.com/office/powerpoint/2010/main" val="103586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rIns="91436"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36" tIns="45718">
            <a:normAutofit/>
          </a:bodyPr>
          <a:lstStyle>
            <a:lvl1pPr marL="0" indent="0">
              <a:lnSpc>
                <a:spcPct val="100000"/>
              </a:lnSpc>
              <a:spcBef>
                <a:spcPts val="300"/>
              </a:spcBef>
              <a:buFontTx/>
              <a:buNone/>
              <a:defRPr sz="19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pPr defTabSz="914400" eaLnBrk="1" fontAlgn="auto" hangingPunct="1">
              <a:spcBef>
                <a:spcPts val="0"/>
              </a:spcBef>
              <a:spcAft>
                <a:spcPts val="0"/>
              </a:spcAft>
              <a:defRPr/>
            </a:pPr>
            <a:fld id="{308AC059-451B-485B-90DE-C382FB5E9554}" type="datetime1">
              <a:rPr lang="en-US" sz="1800" kern="0" smtClean="0"/>
              <a:pPr defTabSz="914400" eaLnBrk="1" fontAlgn="auto" hangingPunct="1">
                <a:spcBef>
                  <a:spcPts val="0"/>
                </a:spcBef>
                <a:spcAft>
                  <a:spcPts val="0"/>
                </a:spcAft>
                <a:defRPr/>
              </a:pPr>
              <a:t>5/11/2020</a:t>
            </a:fld>
            <a:endParaRPr lang="en-US" sz="1800" kern="0" dirty="0"/>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100" dirty="0">
                <a:latin typeface="Segoe UI" panose="020B0502040204020203" pitchFamily="34" charset="0"/>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29" y="6356352"/>
            <a:ext cx="2743200" cy="365125"/>
          </a:xfrm>
        </p:spPr>
        <p:txBody>
          <a:bodyPr/>
          <a:lstStyle/>
          <a:p>
            <a:pPr defTabSz="914400" eaLnBrk="1" fontAlgn="auto" hangingPunct="1">
              <a:spcBef>
                <a:spcPts val="0"/>
              </a:spcBef>
              <a:spcAft>
                <a:spcPts val="0"/>
              </a:spcAft>
              <a:defRPr/>
            </a:pPr>
            <a:fld id="{AFFF257A-30C5-4AFB-911B-BE4CEEA1EA82}" type="slidenum">
              <a:rPr lang="en-US" sz="1800" kern="0" smtClean="0">
                <a:solidFill>
                  <a:sysClr val="windowText" lastClr="000000"/>
                </a:solidFill>
              </a:rPr>
              <a:pPr defTabSz="914400" eaLnBrk="1" fontAlgn="auto" hangingPunct="1">
                <a:spcBef>
                  <a:spcPts val="0"/>
                </a:spcBef>
                <a:spcAft>
                  <a:spcPts val="0"/>
                </a:spcAft>
                <a:defRPr/>
              </a:pPr>
              <a:t>‹#›</a:t>
            </a:fld>
            <a:endParaRPr lang="en-US" sz="1800" kern="0" dirty="0">
              <a:solidFill>
                <a:sysClr val="windowText" lastClr="000000"/>
              </a:solidFill>
            </a:endParaRPr>
          </a:p>
        </p:txBody>
      </p:sp>
    </p:spTree>
    <p:extLst>
      <p:ext uri="{BB962C8B-B14F-4D97-AF65-F5344CB8AC3E}">
        <p14:creationId xmlns:p14="http://schemas.microsoft.com/office/powerpoint/2010/main" val="131920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rIns="91436"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pPr defTabSz="914400" eaLnBrk="1" fontAlgn="auto" hangingPunct="1">
              <a:spcBef>
                <a:spcPts val="0"/>
              </a:spcBef>
              <a:spcAft>
                <a:spcPts val="0"/>
              </a:spcAft>
              <a:defRPr/>
            </a:pPr>
            <a:fld id="{59719A99-E623-4601-B985-F26945D273CF}" type="datetime1">
              <a:rPr lang="en-US" sz="1800" kern="0" smtClean="0"/>
              <a:pPr defTabSz="914400" eaLnBrk="1" fontAlgn="auto" hangingPunct="1">
                <a:spcBef>
                  <a:spcPts val="0"/>
                </a:spcBef>
                <a:spcAft>
                  <a:spcPts val="0"/>
                </a:spcAft>
                <a:defRPr/>
              </a:pPr>
              <a:t>5/11/2020</a:t>
            </a:fld>
            <a:endParaRPr lang="en-US" sz="1800" kern="0" dirty="0"/>
          </a:p>
        </p:txBody>
      </p:sp>
      <p:sp>
        <p:nvSpPr>
          <p:cNvPr id="14" name="Content Placeholder 13"/>
          <p:cNvSpPr>
            <a:spLocks noGrp="1"/>
          </p:cNvSpPr>
          <p:nvPr>
            <p:ph sz="quarter" idx="13"/>
          </p:nvPr>
        </p:nvSpPr>
        <p:spPr>
          <a:xfrm>
            <a:off x="4572000" y="1143000"/>
            <a:ext cx="7010400" cy="4953000"/>
          </a:xfrm>
          <a:prstGeom prst="rect">
            <a:avLst/>
          </a:prstGeom>
        </p:spPr>
        <p:txBody>
          <a:bodyPr vert="horz" lIns="91436" tIns="45718">
            <a:normAutofit/>
          </a:bodyPr>
          <a:lstStyle>
            <a:lvl1pPr marL="228589" marR="0" indent="-228589" algn="l" defTabSz="914354" rtl="0" eaLnBrk="1" fontAlgn="auto" latinLnBrk="0" hangingPunct="1">
              <a:lnSpc>
                <a:spcPct val="120000"/>
              </a:lnSpc>
              <a:spcBef>
                <a:spcPts val="0"/>
              </a:spcBef>
              <a:spcAft>
                <a:spcPts val="300"/>
              </a:spcAft>
              <a:buClrTx/>
              <a:buSzTx/>
              <a:buFont typeface="Arial" panose="020B0604020202020204" pitchFamily="34" charset="0"/>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1pPr>
            <a:lvl2pPr marL="685766" marR="0" indent="-228589" algn="l" defTabSz="914354"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2pPr>
            <a:lvl3pPr marL="1142942" marR="0" indent="-228589" algn="l" defTabSz="914354" rtl="0" eaLnBrk="1" fontAlgn="auto" latinLnBrk="0" hangingPunct="1">
              <a:lnSpc>
                <a:spcPct val="120000"/>
              </a:lnSpc>
              <a:spcBef>
                <a:spcPts val="0"/>
              </a:spcBef>
              <a:spcAft>
                <a:spcPts val="300"/>
              </a:spcAft>
              <a:buClrTx/>
              <a:buSzTx/>
              <a:buFont typeface="Wingdings" panose="05000000000000000000" pitchFamily="2" charset="2"/>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3pPr>
            <a:lvl4pPr marL="1600120" marR="0" indent="-228589" algn="l" defTabSz="914354" rtl="0" eaLnBrk="1" fontAlgn="auto" latinLnBrk="0" hangingPunct="1">
              <a:lnSpc>
                <a:spcPct val="120000"/>
              </a:lnSpc>
              <a:spcBef>
                <a:spcPts val="0"/>
              </a:spcBef>
              <a:spcAft>
                <a:spcPts val="300"/>
              </a:spcAft>
              <a:buClrTx/>
              <a:buSzTx/>
              <a:buFont typeface="Arial" panose="020B0604020202020204" pitchFamily="34" charset="0"/>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4pPr>
            <a:lvl5pPr marL="2057298" marR="0" indent="-228589" algn="l" defTabSz="914354"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900" kern="1200" noProof="0" dirty="0">
                <a:solidFill>
                  <a:srgbClr val="3F3F3F"/>
                </a:solidFill>
                <a:latin typeface="Segoe UI" panose="020B0502040204020203" pitchFamily="34" charset="0"/>
                <a:ea typeface="+mn-ea"/>
                <a:cs typeface="Segoe UI" panose="020B0502040204020203" pitchFamily="34" charset="0"/>
              </a:defRPr>
            </a:lvl5pPr>
          </a:lstStyle>
          <a:p>
            <a:pPr marL="228589" marR="0" lvl="0" indent="-228589" algn="l" defTabSz="914354" rtl="0" eaLnBrk="1" fontAlgn="auto" latinLnBrk="0" hangingPunct="1">
              <a:lnSpc>
                <a:spcPct val="90000"/>
              </a:lnSpc>
              <a:spcBef>
                <a:spcPts val="1000"/>
              </a:spcBef>
              <a:spcAft>
                <a:spcPts val="30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Click to edit Master text styles</a:t>
            </a:r>
          </a:p>
          <a:p>
            <a:pPr marL="685766" marR="0" lvl="1" indent="-228589" algn="l" defTabSz="914354"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6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Second level</a:t>
            </a:r>
          </a:p>
          <a:p>
            <a:pPr marL="1142942" marR="0" lvl="2" indent="-228589" algn="l" defTabSz="914354" rtl="0" eaLnBrk="1" fontAlgn="auto" latinLnBrk="0" hangingPunct="1">
              <a:lnSpc>
                <a:spcPct val="90000"/>
              </a:lnSpc>
              <a:spcBef>
                <a:spcPts val="500"/>
              </a:spcBef>
              <a:spcAft>
                <a:spcPts val="300"/>
              </a:spcAft>
              <a:buClrTx/>
              <a:buSzTx/>
              <a:buFont typeface="Wingdings" panose="05000000000000000000" pitchFamily="2" charset="2"/>
              <a:buChar char="§"/>
              <a:tabLst/>
              <a:defRPr/>
            </a:pPr>
            <a:r>
              <a:rPr kumimoji="0" lang="en-US" sz="15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Third level</a:t>
            </a:r>
          </a:p>
          <a:p>
            <a:pPr marL="1600120" marR="0" lvl="3" indent="-228589" algn="l" defTabSz="914354" rtl="0" eaLnBrk="1" fontAlgn="auto" latinLnBrk="0" hangingPunct="1">
              <a:lnSpc>
                <a:spcPct val="90000"/>
              </a:lnSpc>
              <a:spcBef>
                <a:spcPts val="500"/>
              </a:spcBef>
              <a:spcAft>
                <a:spcPts val="3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Fourth level</a:t>
            </a:r>
          </a:p>
          <a:p>
            <a:pPr marL="2057298" marR="0" lvl="4" indent="-228589" algn="l" defTabSz="914354"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5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Fifth level</a:t>
            </a:r>
          </a:p>
        </p:txBody>
      </p:sp>
      <p:sp>
        <p:nvSpPr>
          <p:cNvPr id="6"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100" dirty="0">
                <a:latin typeface="Segoe UI" panose="020B0502040204020203" pitchFamily="34" charset="0"/>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29" y="6356352"/>
            <a:ext cx="2743200" cy="365125"/>
          </a:xfrm>
        </p:spPr>
        <p:txBody>
          <a:bodyPr/>
          <a:lstStyle/>
          <a:p>
            <a:pPr defTabSz="914400" eaLnBrk="1" fontAlgn="auto" hangingPunct="1">
              <a:spcBef>
                <a:spcPts val="0"/>
              </a:spcBef>
              <a:spcAft>
                <a:spcPts val="0"/>
              </a:spcAft>
              <a:defRPr/>
            </a:pPr>
            <a:fld id="{AFFF257A-30C5-4AFB-911B-BE4CEEA1EA82}" type="slidenum">
              <a:rPr lang="en-US" sz="1800" kern="0" smtClean="0">
                <a:solidFill>
                  <a:sysClr val="windowText" lastClr="000000"/>
                </a:solidFill>
              </a:rPr>
              <a:pPr defTabSz="914400" eaLnBrk="1" fontAlgn="auto" hangingPunct="1">
                <a:spcBef>
                  <a:spcPts val="0"/>
                </a:spcBef>
                <a:spcAft>
                  <a:spcPts val="0"/>
                </a:spcAft>
                <a:defRPr/>
              </a:pPr>
              <a:t>‹#›</a:t>
            </a:fld>
            <a:endParaRPr lang="en-US" sz="1800" kern="0" dirty="0">
              <a:solidFill>
                <a:sysClr val="windowText" lastClr="000000"/>
              </a:solidFill>
            </a:endParaRPr>
          </a:p>
        </p:txBody>
      </p:sp>
    </p:spTree>
    <p:extLst>
      <p:ext uri="{BB962C8B-B14F-4D97-AF65-F5344CB8AC3E}">
        <p14:creationId xmlns:p14="http://schemas.microsoft.com/office/powerpoint/2010/main" val="3193043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100" dirty="0">
                <a:latin typeface="Segoe UI" panose="020B0502040204020203" pitchFamily="34" charset="0"/>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29" y="6356352"/>
            <a:ext cx="2743200" cy="365125"/>
          </a:xfrm>
        </p:spPr>
        <p:txBody>
          <a:bodyPr/>
          <a:lstStyle/>
          <a:p>
            <a:pPr defTabSz="914400" eaLnBrk="1" fontAlgn="auto" hangingPunct="1">
              <a:spcBef>
                <a:spcPts val="0"/>
              </a:spcBef>
              <a:spcAft>
                <a:spcPts val="0"/>
              </a:spcAft>
              <a:defRPr/>
            </a:pPr>
            <a:fld id="{AFFF257A-30C5-4AFB-911B-BE4CEEA1EA82}" type="slidenum">
              <a:rPr lang="en-US" sz="1800" kern="0" smtClean="0">
                <a:solidFill>
                  <a:sysClr val="windowText" lastClr="000000"/>
                </a:solidFill>
              </a:rPr>
              <a:pPr defTabSz="914400" eaLnBrk="1" fontAlgn="auto" hangingPunct="1">
                <a:spcBef>
                  <a:spcPts val="0"/>
                </a:spcBef>
                <a:spcAft>
                  <a:spcPts val="0"/>
                </a:spcAft>
                <a:defRPr/>
              </a:pPr>
              <a:t>‹#›</a:t>
            </a:fld>
            <a:endParaRPr lang="en-US" sz="1800" kern="0" dirty="0">
              <a:solidFill>
                <a:sysClr val="windowText" lastClr="000000"/>
              </a:solidFill>
            </a:endParaRPr>
          </a:p>
        </p:txBody>
      </p:sp>
    </p:spTree>
    <p:extLst>
      <p:ext uri="{BB962C8B-B14F-4D97-AF65-F5344CB8AC3E}">
        <p14:creationId xmlns:p14="http://schemas.microsoft.com/office/powerpoint/2010/main" val="170829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900">
                <a:solidFill>
                  <a:srgbClr val="3F3F3F"/>
                </a:solidFill>
              </a:defRPr>
            </a:lvl1pPr>
            <a:lvl2pPr>
              <a:defRPr sz="1600">
                <a:solidFill>
                  <a:srgbClr val="3F3F3F"/>
                </a:solidFill>
              </a:defRPr>
            </a:lvl2pPr>
            <a:lvl3pPr>
              <a:lnSpc>
                <a:spcPct val="100000"/>
              </a:lnSpc>
              <a:defRPr sz="1500">
                <a:solidFill>
                  <a:srgbClr val="3F3F3F"/>
                </a:solidFill>
              </a:defRPr>
            </a:lvl3pPr>
            <a:lvl4pPr>
              <a:defRPr sz="1500">
                <a:solidFill>
                  <a:srgbClr val="3F3F3F"/>
                </a:solidFill>
              </a:defRPr>
            </a:lvl4pPr>
            <a:lvl5pPr>
              <a:defRPr sz="15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pPr defTabSz="914400" eaLnBrk="1" fontAlgn="auto" hangingPunct="1">
              <a:spcBef>
                <a:spcPts val="0"/>
              </a:spcBef>
              <a:spcAft>
                <a:spcPts val="0"/>
              </a:spcAft>
              <a:defRPr/>
            </a:pPr>
            <a:fld id="{E53059BD-1BEF-4308-896C-BFD109018373}" type="datetime1">
              <a:rPr lang="en-US" sz="1800" kern="0" smtClean="0"/>
              <a:pPr defTabSz="914400" eaLnBrk="1" fontAlgn="auto" hangingPunct="1">
                <a:spcBef>
                  <a:spcPts val="0"/>
                </a:spcBef>
                <a:spcAft>
                  <a:spcPts val="0"/>
                </a:spcAft>
                <a:defRPr/>
              </a:pPr>
              <a:t>5/11/2020</a:t>
            </a:fld>
            <a:endParaRPr lang="en-US" sz="1800" kern="0" dirty="0"/>
          </a:p>
        </p:txBody>
      </p:sp>
      <p:sp>
        <p:nvSpPr>
          <p:cNvPr id="13"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100" dirty="0">
                <a:latin typeface="Segoe UI" panose="020B0502040204020203" pitchFamily="34" charset="0"/>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29" y="6356352"/>
            <a:ext cx="2743200" cy="365125"/>
          </a:xfrm>
        </p:spPr>
        <p:txBody>
          <a:bodyPr/>
          <a:lstStyle/>
          <a:p>
            <a:pPr defTabSz="914400" eaLnBrk="1" fontAlgn="auto" hangingPunct="1">
              <a:spcBef>
                <a:spcPts val="0"/>
              </a:spcBef>
              <a:spcAft>
                <a:spcPts val="0"/>
              </a:spcAft>
              <a:defRPr/>
            </a:pPr>
            <a:fld id="{AFFF257A-30C5-4AFB-911B-BE4CEEA1EA82}" type="slidenum">
              <a:rPr lang="en-US" sz="1800" kern="0" smtClean="0">
                <a:solidFill>
                  <a:sysClr val="windowText" lastClr="000000"/>
                </a:solidFill>
              </a:rPr>
              <a:pPr defTabSz="914400" eaLnBrk="1" fontAlgn="auto" hangingPunct="1">
                <a:spcBef>
                  <a:spcPts val="0"/>
                </a:spcBef>
                <a:spcAft>
                  <a:spcPts val="0"/>
                </a:spcAft>
                <a:defRPr/>
              </a:pPr>
              <a:t>‹#›</a:t>
            </a:fld>
            <a:endParaRPr lang="en-US" sz="1800" kern="0" dirty="0">
              <a:solidFill>
                <a:sysClr val="windowText" lastClr="000000"/>
              </a:solidFill>
            </a:endParaRPr>
          </a:p>
        </p:txBody>
      </p:sp>
    </p:spTree>
    <p:extLst>
      <p:ext uri="{BB962C8B-B14F-4D97-AF65-F5344CB8AC3E}">
        <p14:creationId xmlns:p14="http://schemas.microsoft.com/office/powerpoint/2010/main" val="3114504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pPr defTabSz="914400" eaLnBrk="1" fontAlgn="auto" hangingPunct="1">
              <a:spcBef>
                <a:spcPts val="0"/>
              </a:spcBef>
              <a:spcAft>
                <a:spcPts val="0"/>
              </a:spcAft>
              <a:defRPr/>
            </a:pPr>
            <a:fld id="{97C2647B-2CB6-4DA8-99F1-BFA229753949}" type="datetime1">
              <a:rPr lang="en-US" sz="1800" kern="0" smtClean="0"/>
              <a:pPr defTabSz="914400" eaLnBrk="1" fontAlgn="auto" hangingPunct="1">
                <a:spcBef>
                  <a:spcPts val="0"/>
                </a:spcBef>
                <a:spcAft>
                  <a:spcPts val="0"/>
                </a:spcAft>
                <a:defRPr/>
              </a:pPr>
              <a:t>5/11/2020</a:t>
            </a:fld>
            <a:endParaRPr lang="en-US" sz="1800" kern="0" dirty="0"/>
          </a:p>
        </p:txBody>
      </p:sp>
      <p:sp>
        <p:nvSpPr>
          <p:cNvPr id="12"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100" dirty="0">
                <a:latin typeface="Segoe UI Light" panose="020B0502040204020203" pitchFamily="34" charset="0"/>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29" y="6356352"/>
            <a:ext cx="2743200" cy="365125"/>
          </a:xfrm>
        </p:spPr>
        <p:txBody>
          <a:bodyPr/>
          <a:lstStyle/>
          <a:p>
            <a:pPr defTabSz="914400" eaLnBrk="1" fontAlgn="auto" hangingPunct="1">
              <a:spcBef>
                <a:spcPts val="0"/>
              </a:spcBef>
              <a:spcAft>
                <a:spcPts val="0"/>
              </a:spcAft>
              <a:defRPr/>
            </a:pPr>
            <a:fld id="{AFFF257A-30C5-4AFB-911B-BE4CEEA1EA82}" type="slidenum">
              <a:rPr lang="en-US" sz="1800" kern="0" smtClean="0">
                <a:solidFill>
                  <a:sysClr val="windowText" lastClr="000000"/>
                </a:solidFill>
              </a:rPr>
              <a:pPr defTabSz="914400" eaLnBrk="1" fontAlgn="auto" hangingPunct="1">
                <a:spcBef>
                  <a:spcPts val="0"/>
                </a:spcBef>
                <a:spcAft>
                  <a:spcPts val="0"/>
                </a:spcAft>
                <a:defRPr/>
              </a:pPr>
              <a:t>‹#›</a:t>
            </a:fld>
            <a:endParaRPr lang="en-US" sz="1800" kern="0" dirty="0">
              <a:solidFill>
                <a:sysClr val="windowText" lastClr="000000"/>
              </a:solidFill>
            </a:endParaRPr>
          </a:p>
        </p:txBody>
      </p:sp>
    </p:spTree>
    <p:extLst>
      <p:ext uri="{BB962C8B-B14F-4D97-AF65-F5344CB8AC3E}">
        <p14:creationId xmlns:p14="http://schemas.microsoft.com/office/powerpoint/2010/main" val="10865601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pPr defTabSz="914400" eaLnBrk="1" fontAlgn="auto" hangingPunct="1">
              <a:spcBef>
                <a:spcPts val="0"/>
              </a:spcBef>
              <a:spcAft>
                <a:spcPts val="0"/>
              </a:spcAft>
              <a:defRPr/>
            </a:pPr>
            <a:fld id="{4909424F-52EE-4881-87F3-71BBF1CDFBFA}" type="datetime1">
              <a:rPr lang="en-US" sz="1800" kern="0" smtClean="0"/>
              <a:pPr defTabSz="914400" eaLnBrk="1" fontAlgn="auto" hangingPunct="1">
                <a:spcBef>
                  <a:spcPts val="0"/>
                </a:spcBef>
                <a:spcAft>
                  <a:spcPts val="0"/>
                </a:spcAft>
                <a:defRPr/>
              </a:pPr>
              <a:t>5/11/2020</a:t>
            </a:fld>
            <a:endParaRPr lang="en-US" sz="1800" kern="0" dirty="0"/>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defTabSz="914400" eaLnBrk="1" fontAlgn="auto" hangingPunct="1">
              <a:spcBef>
                <a:spcPts val="0"/>
              </a:spcBef>
              <a:spcAft>
                <a:spcPts val="0"/>
              </a:spcAft>
              <a:defRPr/>
            </a:pPr>
            <a:fld id="{74A398B2-5A34-1A4A-811E-F4027282568C}" type="slidenum">
              <a:rPr lang="en-US" sz="1800" kern="0" smtClean="0"/>
              <a:pPr defTabSz="914400" eaLnBrk="1" fontAlgn="auto" hangingPunct="1">
                <a:spcBef>
                  <a:spcPts val="0"/>
                </a:spcBef>
                <a:spcAft>
                  <a:spcPts val="0"/>
                </a:spcAft>
                <a:defRPr/>
              </a:pPr>
              <a:t>‹#›</a:t>
            </a:fld>
            <a:endParaRPr lang="en-US" sz="1800" kern="0" dirty="0"/>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900">
                <a:solidFill>
                  <a:srgbClr val="3F3F3F"/>
                </a:solidFill>
              </a:defRPr>
            </a:lvl1pPr>
            <a:lvl2pPr>
              <a:defRPr sz="1600">
                <a:solidFill>
                  <a:srgbClr val="3F3F3F"/>
                </a:solidFill>
              </a:defRPr>
            </a:lvl2pPr>
            <a:lvl3pPr>
              <a:defRPr sz="1500">
                <a:solidFill>
                  <a:srgbClr val="3F3F3F"/>
                </a:solidFill>
              </a:defRPr>
            </a:lvl3pPr>
            <a:lvl4pPr>
              <a:defRPr sz="1500">
                <a:solidFill>
                  <a:srgbClr val="3F3F3F"/>
                </a:solidFill>
              </a:defRPr>
            </a:lvl4pPr>
            <a:lvl5pPr>
              <a:defRPr sz="15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20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22529"/>
            <a:ext cx="11684000" cy="2109443"/>
          </a:xfrm>
          <a:prstGeom prst="rect">
            <a:avLst/>
          </a:prstGeom>
          <a:noFill/>
          <a:ln>
            <a:noFill/>
          </a:ln>
        </p:spPr>
        <p:txBody>
          <a:bodyPr vert="horz" wrap="square" lIns="243829" tIns="182870" rIns="121914" bIns="60957" rtlCol="0" anchor="t" anchorCtr="0">
            <a:noAutofit/>
          </a:bodyPr>
          <a:lstStyle/>
          <a:p>
            <a:pPr defTabSz="609555" eaLnBrk="1" fontAlgn="auto" hangingPunct="1">
              <a:lnSpc>
                <a:spcPct val="90000"/>
              </a:lnSpc>
              <a:spcBef>
                <a:spcPts val="0"/>
              </a:spcBef>
              <a:spcAft>
                <a:spcPts val="800"/>
              </a:spcAft>
              <a:defRPr/>
            </a:pPr>
            <a:r>
              <a:rPr lang="en-US" sz="1300" kern="0" dirty="0">
                <a:solidFill>
                  <a:srgbClr val="3F3F3F"/>
                </a:solidFill>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55" eaLnBrk="1" fontAlgn="auto" hangingPunct="1">
              <a:lnSpc>
                <a:spcPct val="90000"/>
              </a:lnSpc>
              <a:spcBef>
                <a:spcPts val="0"/>
              </a:spcBef>
              <a:spcAft>
                <a:spcPts val="800"/>
              </a:spcAft>
              <a:defRPr/>
            </a:pPr>
            <a:r>
              <a:rPr lang="en-US" sz="1300" kern="0" dirty="0">
                <a:solidFill>
                  <a:srgbClr val="3F3F3F"/>
                </a:solidFill>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55" eaLnBrk="1" fontAlgn="auto" hangingPunct="1">
              <a:lnSpc>
                <a:spcPct val="90000"/>
              </a:lnSpc>
              <a:spcBef>
                <a:spcPts val="0"/>
              </a:spcBef>
              <a:spcAft>
                <a:spcPts val="800"/>
              </a:spcAft>
              <a:defRPr/>
            </a:pPr>
            <a:r>
              <a:rPr lang="en-US" sz="1300" kern="0" dirty="0">
                <a:solidFill>
                  <a:srgbClr val="3F3F3F"/>
                </a:solidFill>
                <a:cs typeface="Segoe UI" panose="020B0502040204020203" pitchFamily="34" charset="0"/>
              </a:rPr>
              <a:t>For more information, see Use of Microsoft Copyrighted Content at</a:t>
            </a:r>
          </a:p>
          <a:p>
            <a:pPr algn="ctr" defTabSz="609555" eaLnBrk="1" fontAlgn="auto" hangingPunct="1">
              <a:lnSpc>
                <a:spcPct val="90000"/>
              </a:lnSpc>
              <a:spcBef>
                <a:spcPts val="0"/>
              </a:spcBef>
              <a:spcAft>
                <a:spcPts val="800"/>
              </a:spcAft>
              <a:defRPr/>
            </a:pPr>
            <a:r>
              <a:rPr lang="en-GB" sz="1300" dirty="0">
                <a:solidFill>
                  <a:srgbClr val="000000">
                    <a:alpha val="87000"/>
                  </a:srgbClr>
                </a:solidFill>
                <a:cs typeface="Segoe UI" panose="020B0502040204020203" pitchFamily="34" charset="0"/>
                <a:hlinkClick r:id="rId2"/>
              </a:rPr>
              <a:t>http://www.microsoft.com/en-us/legal/intellectualproperty/permissions/default.aspx</a:t>
            </a:r>
            <a:endParaRPr lang="en-US" sz="1300" kern="0" dirty="0">
              <a:solidFill>
                <a:srgbClr val="000000">
                  <a:alpha val="87000"/>
                </a:srgbClr>
              </a:solidFill>
              <a:cs typeface="Segoe UI" panose="020B0502040204020203" pitchFamily="34" charset="0"/>
            </a:endParaRPr>
          </a:p>
        </p:txBody>
      </p:sp>
      <p:sp>
        <p:nvSpPr>
          <p:cNvPr id="7" name="TextBox 6"/>
          <p:cNvSpPr txBox="1"/>
          <p:nvPr userDrawn="1"/>
        </p:nvSpPr>
        <p:spPr>
          <a:xfrm>
            <a:off x="310777" y="103985"/>
            <a:ext cx="3149600" cy="406400"/>
          </a:xfrm>
          <a:prstGeom prst="rect">
            <a:avLst/>
          </a:prstGeom>
          <a:noFill/>
          <a:ln>
            <a:noFill/>
          </a:ln>
        </p:spPr>
        <p:txBody>
          <a:bodyPr vert="horz" wrap="none" lIns="243829" tIns="182870" rIns="121914" bIns="60957" rtlCol="0" anchor="ctr" anchorCtr="0">
            <a:noAutofit/>
          </a:bodyPr>
          <a:lstStyle/>
          <a:p>
            <a:pPr defTabSz="609555" eaLnBrk="1" fontAlgn="auto" hangingPunct="1">
              <a:spcBef>
                <a:spcPts val="0"/>
              </a:spcBef>
              <a:spcAft>
                <a:spcPts val="0"/>
              </a:spcAft>
              <a:defRPr/>
            </a:pPr>
            <a:r>
              <a:rPr lang="en-US" sz="1500" b="1" kern="0" dirty="0">
                <a:solidFill>
                  <a:srgbClr val="3F3F3F"/>
                </a:solidFill>
                <a:cs typeface="Segoe UI" panose="020B0502040204020203" pitchFamily="34" charset="0"/>
              </a:rPr>
              <a:t>Conditions and Terms of Use</a:t>
            </a:r>
            <a:endParaRPr lang="en-US" sz="1500" kern="0" dirty="0">
              <a:solidFill>
                <a:srgbClr val="3F3F3F"/>
              </a:solidFill>
              <a:cs typeface="Segoe UI" panose="020B0502040204020203" pitchFamily="34" charset="0"/>
            </a:endParaRPr>
          </a:p>
        </p:txBody>
      </p:sp>
      <p:sp>
        <p:nvSpPr>
          <p:cNvPr id="8" name="TextBox 7"/>
          <p:cNvSpPr txBox="1"/>
          <p:nvPr userDrawn="1"/>
        </p:nvSpPr>
        <p:spPr>
          <a:xfrm>
            <a:off x="307789" y="2868966"/>
            <a:ext cx="3149600" cy="370545"/>
          </a:xfrm>
          <a:prstGeom prst="rect">
            <a:avLst/>
          </a:prstGeom>
          <a:noFill/>
          <a:ln>
            <a:noFill/>
          </a:ln>
        </p:spPr>
        <p:txBody>
          <a:bodyPr vert="horz" wrap="none" lIns="243829" tIns="182870" rIns="121914" bIns="60957" rtlCol="0" anchor="ctr" anchorCtr="0">
            <a:noAutofit/>
          </a:bodyPr>
          <a:lstStyle/>
          <a:p>
            <a:pPr defTabSz="609555" eaLnBrk="1" fontAlgn="auto" hangingPunct="1">
              <a:spcBef>
                <a:spcPts val="0"/>
              </a:spcBef>
              <a:spcAft>
                <a:spcPts val="0"/>
              </a:spcAft>
              <a:defRPr/>
            </a:pPr>
            <a:r>
              <a:rPr lang="en-US" sz="1500" b="1" kern="0" dirty="0">
                <a:solidFill>
                  <a:srgbClr val="3F3F3F"/>
                </a:solidFill>
                <a:cs typeface="Segoe UI" panose="020B0502040204020203" pitchFamily="34" charset="0"/>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29" tIns="182870" rIns="121914" bIns="60957" rtlCol="0" anchor="ctr" anchorCtr="0">
            <a:noAutofit/>
          </a:bodyPr>
          <a:lstStyle/>
          <a:p>
            <a:pPr defTabSz="609555" eaLnBrk="1" fontAlgn="auto" hangingPunct="1">
              <a:spcBef>
                <a:spcPts val="0"/>
              </a:spcBef>
              <a:spcAft>
                <a:spcPts val="0"/>
              </a:spcAft>
              <a:defRPr/>
            </a:pPr>
            <a:r>
              <a:rPr lang="en-US" sz="1100" kern="0" dirty="0">
                <a:solidFill>
                  <a:srgbClr val="277EB5"/>
                </a:solidFill>
                <a:cs typeface="Segoe UI" panose="020B0502040204020203" pitchFamily="34" charset="0"/>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29" tIns="182870" rIns="121914" bIns="60957" rtlCol="0" anchor="ctr" anchorCtr="0">
            <a:noAutofit/>
          </a:bodyPr>
          <a:lstStyle/>
          <a:p>
            <a:pPr defTabSz="609555" eaLnBrk="1" fontAlgn="auto" hangingPunct="1">
              <a:spcBef>
                <a:spcPts val="0"/>
              </a:spcBef>
              <a:spcAft>
                <a:spcPts val="0"/>
              </a:spcAft>
              <a:defRPr/>
            </a:pPr>
            <a:r>
              <a:rPr lang="en-US" sz="1100" kern="0" dirty="0">
                <a:solidFill>
                  <a:srgbClr val="277EB5"/>
                </a:solidFill>
                <a:cs typeface="Segoe UI" panose="020B0502040204020203" pitchFamily="34" charset="0"/>
              </a:rPr>
              <a:t>© 2016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29" tIns="182870" rIns="121914" bIns="60957" rtlCol="0" anchor="t" anchorCtr="0">
            <a:normAutofit/>
          </a:bodyPr>
          <a:lstStyle/>
          <a:p>
            <a:pPr defTabSz="609555" eaLnBrk="1" fontAlgn="auto" hangingPunct="1">
              <a:spcBef>
                <a:spcPts val="0"/>
              </a:spcBef>
              <a:spcAft>
                <a:spcPts val="800"/>
              </a:spcAft>
              <a:defRPr/>
            </a:pPr>
            <a:r>
              <a:rPr lang="en-US" sz="1300" kern="0" dirty="0">
                <a:solidFill>
                  <a:srgbClr val="3F3F3F"/>
                </a:solidFill>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55" eaLnBrk="1" fontAlgn="auto" hangingPunct="1">
              <a:spcBef>
                <a:spcPts val="0"/>
              </a:spcBef>
              <a:spcAft>
                <a:spcPts val="800"/>
              </a:spcAft>
              <a:defRPr/>
            </a:pPr>
            <a:r>
              <a:rPr lang="en-US" sz="1300" kern="0" dirty="0">
                <a:solidFill>
                  <a:srgbClr val="3F3F3F"/>
                </a:solidFill>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55" eaLnBrk="1" fontAlgn="auto" hangingPunct="1">
              <a:spcBef>
                <a:spcPts val="0"/>
              </a:spcBef>
              <a:spcAft>
                <a:spcPts val="800"/>
              </a:spcAft>
              <a:defRPr/>
            </a:pPr>
            <a:r>
              <a:rPr lang="en-US" sz="1300" kern="0" dirty="0">
                <a:solidFill>
                  <a:srgbClr val="3F3F3F"/>
                </a:solidFill>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p:txBody>
      </p:sp>
      <p:sp>
        <p:nvSpPr>
          <p:cNvPr id="12" name="TextBox 11"/>
          <p:cNvSpPr txBox="1"/>
          <p:nvPr userDrawn="1"/>
        </p:nvSpPr>
        <p:spPr>
          <a:xfrm>
            <a:off x="304800" y="5257800"/>
            <a:ext cx="11480800" cy="1219200"/>
          </a:xfrm>
          <a:prstGeom prst="rect">
            <a:avLst/>
          </a:prstGeom>
          <a:noFill/>
          <a:ln>
            <a:noFill/>
          </a:ln>
        </p:spPr>
        <p:txBody>
          <a:bodyPr vert="horz" wrap="square" lIns="243829" tIns="182870" rIns="121914" bIns="60957" rtlCol="0" anchor="t" anchorCtr="0">
            <a:normAutofit/>
          </a:bodyPr>
          <a:lstStyle/>
          <a:p>
            <a:pPr>
              <a:lnSpc>
                <a:spcPct val="90000"/>
              </a:lnSpc>
            </a:pPr>
            <a:r>
              <a:rPr lang="en-US" sz="1300" dirty="0">
                <a:solidFill>
                  <a:srgbClr val="3F3F3F">
                    <a:alpha val="87000"/>
                  </a:srgbClr>
                </a:solidFill>
                <a:cs typeface="Segoe UI" panose="020B0502040204020203" pitchFamily="34" charset="0"/>
              </a:rPr>
              <a:t>Internet Explorer, Microsoft, Microsoft Corporate Logo, MSDN, Visual Studio,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a:p>
            <a:pPr>
              <a:lnSpc>
                <a:spcPct val="90000"/>
              </a:lnSpc>
            </a:pPr>
            <a:endParaRPr lang="en-US" sz="1300" dirty="0">
              <a:solidFill>
                <a:srgbClr val="3F3F3F">
                  <a:alpha val="87000"/>
                </a:srgbClr>
              </a:solidFill>
              <a:cs typeface="Segoe UI" panose="020B0502040204020203" pitchFamily="34" charset="0"/>
            </a:endParaRPr>
          </a:p>
        </p:txBody>
      </p:sp>
    </p:spTree>
    <p:extLst>
      <p:ext uri="{BB962C8B-B14F-4D97-AF65-F5344CB8AC3E}">
        <p14:creationId xmlns:p14="http://schemas.microsoft.com/office/powerpoint/2010/main" val="671061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pPr defTabSz="914400" eaLnBrk="1" fontAlgn="auto" hangingPunct="1">
              <a:spcBef>
                <a:spcPts val="0"/>
              </a:spcBef>
              <a:spcAft>
                <a:spcPts val="0"/>
              </a:spcAft>
              <a:defRPr/>
            </a:pPr>
            <a:fld id="{53E79FF6-4089-4F9B-8E7B-21EA13AC4CB8}" type="datetime1">
              <a:rPr lang="en-US" sz="1800" kern="0" smtClean="0"/>
              <a:pPr defTabSz="914400" eaLnBrk="1" fontAlgn="auto" hangingPunct="1">
                <a:spcBef>
                  <a:spcPts val="0"/>
                </a:spcBef>
                <a:spcAft>
                  <a:spcPts val="0"/>
                </a:spcAft>
                <a:defRPr/>
              </a:pPr>
              <a:t>5/11/2020</a:t>
            </a:fld>
            <a:endParaRPr lang="en-US" sz="1800" kern="0" dirty="0"/>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defTabSz="914400" eaLnBrk="1" fontAlgn="auto" hangingPunct="1">
              <a:spcBef>
                <a:spcPts val="0"/>
              </a:spcBef>
              <a:spcAft>
                <a:spcPts val="0"/>
              </a:spcAft>
              <a:defRPr/>
            </a:pPr>
            <a:fld id="{74A398B2-5A34-1A4A-811E-F4027282568C}" type="slidenum">
              <a:rPr lang="en-US" sz="1800" kern="0" smtClean="0"/>
              <a:pPr defTabSz="914400" eaLnBrk="1" fontAlgn="auto" hangingPunct="1">
                <a:spcBef>
                  <a:spcPts val="0"/>
                </a:spcBef>
                <a:spcAft>
                  <a:spcPts val="0"/>
                </a:spcAft>
                <a:defRPr/>
              </a:pPr>
              <a:t>‹#›</a:t>
            </a:fld>
            <a:endParaRPr lang="en-US" sz="1800" kern="0" dirty="0"/>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dirty="0"/>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dirty="0"/>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dirty="0"/>
              <a:t>Click icon to add picture</a:t>
            </a:r>
          </a:p>
        </p:txBody>
      </p:sp>
    </p:spTree>
    <p:extLst>
      <p:ext uri="{BB962C8B-B14F-4D97-AF65-F5344CB8AC3E}">
        <p14:creationId xmlns:p14="http://schemas.microsoft.com/office/powerpoint/2010/main" val="482548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pPr defTabSz="914400" eaLnBrk="1" fontAlgn="auto" hangingPunct="1">
              <a:spcBef>
                <a:spcPts val="0"/>
              </a:spcBef>
              <a:spcAft>
                <a:spcPts val="0"/>
              </a:spcAft>
              <a:defRPr/>
            </a:pPr>
            <a:fld id="{42FC5A46-1B5E-4CD0-B5F3-53F130AAFD15}" type="datetime1">
              <a:rPr lang="en-US" sz="1800" kern="0" smtClean="0"/>
              <a:pPr defTabSz="914400" eaLnBrk="1" fontAlgn="auto" hangingPunct="1">
                <a:spcBef>
                  <a:spcPts val="0"/>
                </a:spcBef>
                <a:spcAft>
                  <a:spcPts val="0"/>
                </a:spcAft>
                <a:defRPr/>
              </a:pPr>
              <a:t>5/11/2020</a:t>
            </a:fld>
            <a:endParaRPr lang="en-US" sz="1800" kern="0" dirty="0"/>
          </a:p>
        </p:txBody>
      </p:sp>
      <p:sp>
        <p:nvSpPr>
          <p:cNvPr id="10" name="Slide Number Placeholder 3"/>
          <p:cNvSpPr txBox="1">
            <a:spLocks/>
          </p:cNvSpPr>
          <p:nvPr userDrawn="1"/>
        </p:nvSpPr>
        <p:spPr>
          <a:xfrm>
            <a:off x="4673600" y="635400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100" dirty="0">
                <a:latin typeface="Segoe UI" panose="020B0502040204020203" pitchFamily="34" charset="0"/>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29" y="6356352"/>
            <a:ext cx="2743200" cy="365125"/>
          </a:xfrm>
        </p:spPr>
        <p:txBody>
          <a:bodyPr/>
          <a:lstStyle/>
          <a:p>
            <a:pPr defTabSz="914400" eaLnBrk="1" fontAlgn="auto" hangingPunct="1">
              <a:spcBef>
                <a:spcPts val="0"/>
              </a:spcBef>
              <a:spcAft>
                <a:spcPts val="0"/>
              </a:spcAft>
              <a:defRPr/>
            </a:pPr>
            <a:fld id="{AFFF257A-30C5-4AFB-911B-BE4CEEA1EA82}" type="slidenum">
              <a:rPr lang="en-US" sz="1800" kern="0" smtClean="0">
                <a:solidFill>
                  <a:sysClr val="windowText" lastClr="000000"/>
                </a:solidFill>
              </a:rPr>
              <a:pPr defTabSz="914400" eaLnBrk="1" fontAlgn="auto" hangingPunct="1">
                <a:spcBef>
                  <a:spcPts val="0"/>
                </a:spcBef>
                <a:spcAft>
                  <a:spcPts val="0"/>
                </a:spcAft>
                <a:defRPr/>
              </a:pPr>
              <a:t>‹#›</a:t>
            </a:fld>
            <a:endParaRPr lang="en-US" sz="1800" kern="0" dirty="0">
              <a:solidFill>
                <a:sysClr val="windowText" lastClr="000000"/>
              </a:solidFill>
            </a:endParaRPr>
          </a:p>
        </p:txBody>
      </p:sp>
    </p:spTree>
    <p:extLst>
      <p:ext uri="{BB962C8B-B14F-4D97-AF65-F5344CB8AC3E}">
        <p14:creationId xmlns:p14="http://schemas.microsoft.com/office/powerpoint/2010/main" val="19729477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a:t>Click icon to add picture</a:t>
            </a:r>
          </a:p>
        </p:txBody>
      </p:sp>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defTabSz="914400" eaLnBrk="1" fontAlgn="auto" hangingPunct="1">
              <a:spcBef>
                <a:spcPts val="0"/>
              </a:spcBef>
              <a:spcAft>
                <a:spcPts val="0"/>
              </a:spcAft>
              <a:defRPr/>
            </a:pPr>
            <a:endParaRPr lang="en-US" sz="1900" kern="0" dirty="0">
              <a:solidFill>
                <a:sysClr val="windowText" lastClr="000000"/>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Click to edit Master text styles</a:t>
            </a:r>
          </a:p>
        </p:txBody>
      </p:sp>
    </p:spTree>
    <p:extLst>
      <p:ext uri="{BB962C8B-B14F-4D97-AF65-F5344CB8AC3E}">
        <p14:creationId xmlns:p14="http://schemas.microsoft.com/office/powerpoint/2010/main" val="21381650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defTabSz="914400" eaLnBrk="1" fontAlgn="auto" hangingPunct="1">
              <a:spcBef>
                <a:spcPts val="0"/>
              </a:spcBef>
              <a:spcAft>
                <a:spcPts val="0"/>
              </a:spcAft>
              <a:defRPr/>
            </a:pPr>
            <a:endParaRPr lang="en-US" sz="1900" kern="0" dirty="0">
              <a:solidFill>
                <a:sysClr val="windowText" lastClr="000000"/>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Click to edit Master text styles</a:t>
            </a:r>
          </a:p>
        </p:txBody>
      </p:sp>
    </p:spTree>
    <p:extLst>
      <p:ext uri="{BB962C8B-B14F-4D97-AF65-F5344CB8AC3E}">
        <p14:creationId xmlns:p14="http://schemas.microsoft.com/office/powerpoint/2010/main" val="27441476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36" tIns="45718">
            <a:normAutofit/>
          </a:bodyPr>
          <a:lstStyle>
            <a:lvl1pPr marL="0" indent="0">
              <a:spcBef>
                <a:spcPts val="600"/>
              </a:spcBef>
              <a:buFontTx/>
              <a:buNone/>
              <a:tabLst>
                <a:tab pos="630207" algn="l"/>
              </a:tabLst>
              <a:defRPr sz="2400" baseline="0">
                <a:solidFill>
                  <a:srgbClr val="3F3F3F"/>
                </a:solidFill>
                <a:latin typeface="+mn-lt"/>
                <a:cs typeface="Segoe Pro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5"/>
            <a:ext cx="2844800" cy="365125"/>
          </a:xfrm>
          <a:prstGeom prst="rect">
            <a:avLst/>
          </a:prstGeom>
        </p:spPr>
        <p:txBody>
          <a:bodyPr vert="horz" lIns="182870" tIns="45718" rIns="182870" bIns="45718" rtlCol="0" anchor="ctr"/>
          <a:lstStyle>
            <a:lvl1pPr algn="l">
              <a:defRPr sz="800">
                <a:solidFill>
                  <a:schemeClr val="bg1"/>
                </a:solidFill>
                <a:latin typeface="+mn-lt"/>
                <a:cs typeface="Segoe Pro Light"/>
              </a:defRPr>
            </a:lvl1pPr>
          </a:lstStyle>
          <a:p>
            <a:pPr defTabSz="914400" eaLnBrk="1" fontAlgn="auto" hangingPunct="1">
              <a:spcBef>
                <a:spcPts val="0"/>
              </a:spcBef>
              <a:spcAft>
                <a:spcPts val="0"/>
              </a:spcAft>
              <a:defRPr/>
            </a:pPr>
            <a:fld id="{E01060FE-E596-4D38-8C3D-586C38809B29}" type="datetime1">
              <a:rPr lang="en-US" kern="0" smtClean="0">
                <a:solidFill>
                  <a:prstClr val="white"/>
                </a:solidFill>
              </a:rPr>
              <a:pPr defTabSz="914400" eaLnBrk="1" fontAlgn="auto" hangingPunct="1">
                <a:spcBef>
                  <a:spcPts val="0"/>
                </a:spcBef>
                <a:spcAft>
                  <a:spcPts val="0"/>
                </a:spcAft>
                <a:defRPr/>
              </a:pPr>
              <a:t>5/11/2020</a:t>
            </a:fld>
            <a:endParaRPr lang="en-US" kern="0" dirty="0">
              <a:solidFill>
                <a:prstClr val="white"/>
              </a:solidFill>
            </a:endParaRPr>
          </a:p>
        </p:txBody>
      </p:sp>
      <p:sp>
        <p:nvSpPr>
          <p:cNvPr id="8" name="Slide Number Placeholder 4"/>
          <p:cNvSpPr>
            <a:spLocks noGrp="1"/>
          </p:cNvSpPr>
          <p:nvPr>
            <p:ph type="sldNum" sz="quarter" idx="12"/>
          </p:nvPr>
        </p:nvSpPr>
        <p:spPr>
          <a:xfrm>
            <a:off x="8850629" y="6356352"/>
            <a:ext cx="2743200" cy="365125"/>
          </a:xfrm>
        </p:spPr>
        <p:txBody>
          <a:bodyPr/>
          <a:lstStyle/>
          <a:p>
            <a:pPr defTabSz="914400" eaLnBrk="1" fontAlgn="auto" hangingPunct="1">
              <a:spcBef>
                <a:spcPts val="0"/>
              </a:spcBef>
              <a:spcAft>
                <a:spcPts val="0"/>
              </a:spcAft>
              <a:defRPr/>
            </a:pPr>
            <a:fld id="{AFFF257A-30C5-4AFB-911B-BE4CEEA1EA82}" type="slidenum">
              <a:rPr lang="en-US" sz="1800" kern="0" smtClean="0">
                <a:solidFill>
                  <a:sysClr val="windowText" lastClr="000000"/>
                </a:solidFill>
              </a:rPr>
              <a:pPr defTabSz="914400" eaLnBrk="1" fontAlgn="auto" hangingPunct="1">
                <a:spcBef>
                  <a:spcPts val="0"/>
                </a:spcBef>
                <a:spcAft>
                  <a:spcPts val="0"/>
                </a:spcAft>
                <a:defRPr/>
              </a:pPr>
              <a:t>‹#›</a:t>
            </a:fld>
            <a:endParaRPr lang="en-US" sz="1800" kern="0" dirty="0">
              <a:solidFill>
                <a:sysClr val="windowText" lastClr="000000"/>
              </a:solidFill>
            </a:endParaRPr>
          </a:p>
        </p:txBody>
      </p:sp>
    </p:spTree>
    <p:extLst>
      <p:ext uri="{BB962C8B-B14F-4D97-AF65-F5344CB8AC3E}">
        <p14:creationId xmlns:p14="http://schemas.microsoft.com/office/powerpoint/2010/main" val="1561700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dirty="0"/>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36" tIns="45718">
            <a:normAutofit/>
          </a:bodyPr>
          <a:lstStyle>
            <a:lvl1pPr marL="0" indent="0">
              <a:spcBef>
                <a:spcPts val="600"/>
              </a:spcBef>
              <a:buFontTx/>
              <a:buNone/>
              <a:tabLst>
                <a:tab pos="630207" algn="l"/>
              </a:tabLst>
              <a:defRPr sz="2400" baseline="0">
                <a:solidFill>
                  <a:srgbClr val="3F3F3F"/>
                </a:solidFill>
                <a:latin typeface="+mn-lt"/>
                <a:cs typeface="Segoe Pro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5"/>
            <a:ext cx="2844800" cy="365125"/>
          </a:xfrm>
          <a:prstGeom prst="rect">
            <a:avLst/>
          </a:prstGeom>
        </p:spPr>
        <p:txBody>
          <a:bodyPr vert="horz" lIns="182870" tIns="45718" rIns="182870" bIns="45718" rtlCol="0" anchor="ctr"/>
          <a:lstStyle>
            <a:lvl1pPr algn="l">
              <a:defRPr sz="800">
                <a:solidFill>
                  <a:schemeClr val="bg1"/>
                </a:solidFill>
                <a:latin typeface="+mn-lt"/>
                <a:cs typeface="Segoe Pro Light"/>
              </a:defRPr>
            </a:lvl1pPr>
          </a:lstStyle>
          <a:p>
            <a:pPr defTabSz="914400" eaLnBrk="1" fontAlgn="auto" hangingPunct="1">
              <a:spcBef>
                <a:spcPts val="0"/>
              </a:spcBef>
              <a:spcAft>
                <a:spcPts val="0"/>
              </a:spcAft>
              <a:defRPr/>
            </a:pPr>
            <a:fld id="{2139EBD2-04A7-4D17-9220-0A53AC5266C5}" type="datetime1">
              <a:rPr lang="en-US" kern="0" smtClean="0">
                <a:solidFill>
                  <a:prstClr val="white"/>
                </a:solidFill>
              </a:rPr>
              <a:pPr defTabSz="914400" eaLnBrk="1" fontAlgn="auto" hangingPunct="1">
                <a:spcBef>
                  <a:spcPts val="0"/>
                </a:spcBef>
                <a:spcAft>
                  <a:spcPts val="0"/>
                </a:spcAft>
                <a:defRPr/>
              </a:pPr>
              <a:t>5/11/2020</a:t>
            </a:fld>
            <a:endParaRPr lang="en-US" kern="0" dirty="0">
              <a:solidFill>
                <a:prstClr val="white"/>
              </a:solidFill>
            </a:endParaRPr>
          </a:p>
        </p:txBody>
      </p:sp>
      <p:sp>
        <p:nvSpPr>
          <p:cNvPr id="9" name="Slide Number Placeholder 4"/>
          <p:cNvSpPr>
            <a:spLocks noGrp="1"/>
          </p:cNvSpPr>
          <p:nvPr>
            <p:ph type="sldNum" sz="quarter" idx="12"/>
          </p:nvPr>
        </p:nvSpPr>
        <p:spPr>
          <a:xfrm>
            <a:off x="8850629" y="6356352"/>
            <a:ext cx="2743200" cy="365125"/>
          </a:xfrm>
        </p:spPr>
        <p:txBody>
          <a:bodyPr/>
          <a:lstStyle/>
          <a:p>
            <a:pPr defTabSz="914400" eaLnBrk="1" fontAlgn="auto" hangingPunct="1">
              <a:spcBef>
                <a:spcPts val="0"/>
              </a:spcBef>
              <a:spcAft>
                <a:spcPts val="0"/>
              </a:spcAft>
              <a:defRPr/>
            </a:pPr>
            <a:fld id="{AFFF257A-30C5-4AFB-911B-BE4CEEA1EA82}" type="slidenum">
              <a:rPr lang="en-US" sz="1800" kern="0" smtClean="0">
                <a:solidFill>
                  <a:sysClr val="windowText" lastClr="000000"/>
                </a:solidFill>
              </a:rPr>
              <a:pPr defTabSz="914400" eaLnBrk="1" fontAlgn="auto" hangingPunct="1">
                <a:spcBef>
                  <a:spcPts val="0"/>
                </a:spcBef>
                <a:spcAft>
                  <a:spcPts val="0"/>
                </a:spcAft>
                <a:defRPr/>
              </a:pPr>
              <a:t>‹#›</a:t>
            </a:fld>
            <a:endParaRPr lang="en-US" sz="1800" kern="0" dirty="0">
              <a:solidFill>
                <a:sysClr val="windowText" lastClr="000000"/>
              </a:solidFill>
            </a:endParaRPr>
          </a:p>
        </p:txBody>
      </p:sp>
    </p:spTree>
    <p:extLst>
      <p:ext uri="{BB962C8B-B14F-4D97-AF65-F5344CB8AC3E}">
        <p14:creationId xmlns:p14="http://schemas.microsoft.com/office/powerpoint/2010/main" val="15150681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5" y="6019801"/>
            <a:ext cx="11754657" cy="535531"/>
          </a:xfrm>
          <a:prstGeom prst="rect">
            <a:avLst/>
          </a:prstGeom>
          <a:noFill/>
        </p:spPr>
        <p:txBody>
          <a:bodyPr wrap="square" lIns="91436" tIns="45718" rIns="91436" bIns="45718" rtlCol="0">
            <a:spAutoFit/>
          </a:bodyPr>
          <a:lstStyle/>
          <a:p>
            <a:pPr defTabSz="914400" eaLnBrk="1" fontAlgn="auto" hangingPunct="1">
              <a:lnSpc>
                <a:spcPct val="120000"/>
              </a:lnSpc>
              <a:spcBef>
                <a:spcPts val="0"/>
              </a:spcBef>
              <a:spcAft>
                <a:spcPts val="0"/>
              </a:spcAft>
              <a:defRPr/>
            </a:pPr>
            <a:r>
              <a:rPr lang="en-US" sz="800" dirty="0">
                <a:solidFill>
                  <a:prstClr val="black"/>
                </a:solidFill>
                <a:latin typeface="Calibri" panose="020F0502020204030204"/>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kern="0" dirty="0">
              <a:solidFill>
                <a:prstClr val="black"/>
              </a:solidFill>
            </a:endParaRPr>
          </a:p>
        </p:txBody>
      </p:sp>
    </p:spTree>
    <p:extLst>
      <p:ext uri="{BB962C8B-B14F-4D97-AF65-F5344CB8AC3E}">
        <p14:creationId xmlns:p14="http://schemas.microsoft.com/office/powerpoint/2010/main" val="21768834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9"/>
            <a:ext cx="1828800" cy="504535"/>
          </a:xfrm>
        </p:spPr>
        <p:txBody>
          <a:bodyPr/>
          <a:lstStyle>
            <a:lvl1pPr>
              <a:defRPr>
                <a:solidFill>
                  <a:srgbClr val="000000"/>
                </a:solidFill>
              </a:defRPr>
            </a:lvl1pPr>
          </a:lstStyle>
          <a:p>
            <a:r>
              <a:rPr lang="en-US" dirty="0"/>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5" y="6019801"/>
            <a:ext cx="11754657" cy="535531"/>
          </a:xfrm>
          <a:prstGeom prst="rect">
            <a:avLst/>
          </a:prstGeom>
          <a:noFill/>
        </p:spPr>
        <p:txBody>
          <a:bodyPr wrap="square" lIns="91436" tIns="45718" rIns="91436" bIns="45718" rtlCol="0">
            <a:spAutoFit/>
          </a:bodyPr>
          <a:lstStyle/>
          <a:p>
            <a:pPr defTabSz="914400" eaLnBrk="1" fontAlgn="auto" hangingPunct="1">
              <a:lnSpc>
                <a:spcPct val="120000"/>
              </a:lnSpc>
              <a:spcBef>
                <a:spcPts val="0"/>
              </a:spcBef>
              <a:spcAft>
                <a:spcPts val="0"/>
              </a:spcAft>
              <a:defRPr/>
            </a:pPr>
            <a:r>
              <a:rPr lang="en-US" sz="800" dirty="0">
                <a:solidFill>
                  <a:prstClr val="black"/>
                </a:solidFill>
                <a:latin typeface="Calibri" panose="020F0502020204030204"/>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kern="0" dirty="0">
              <a:solidFill>
                <a:prstClr val="black"/>
              </a:solidFill>
            </a:endParaRPr>
          </a:p>
        </p:txBody>
      </p:sp>
    </p:spTree>
    <p:extLst>
      <p:ext uri="{BB962C8B-B14F-4D97-AF65-F5344CB8AC3E}">
        <p14:creationId xmlns:p14="http://schemas.microsoft.com/office/powerpoint/2010/main" val="225617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36" tIns="91436">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5" y="6019801"/>
            <a:ext cx="11754657" cy="535531"/>
          </a:xfrm>
          <a:prstGeom prst="rect">
            <a:avLst/>
          </a:prstGeom>
          <a:noFill/>
        </p:spPr>
        <p:txBody>
          <a:bodyPr wrap="square" lIns="91436" tIns="45718" rIns="91436" bIns="45718" rtlCol="0">
            <a:spAutoFit/>
          </a:bodyPr>
          <a:lstStyle/>
          <a:p>
            <a:pPr defTabSz="914400" eaLnBrk="1" fontAlgn="auto" hangingPunct="1">
              <a:lnSpc>
                <a:spcPct val="120000"/>
              </a:lnSpc>
              <a:spcBef>
                <a:spcPts val="0"/>
              </a:spcBef>
              <a:spcAft>
                <a:spcPts val="0"/>
              </a:spcAft>
              <a:defRPr/>
            </a:pPr>
            <a:r>
              <a:rPr lang="en-US" sz="800" dirty="0">
                <a:solidFill>
                  <a:prstClr val="black"/>
                </a:solidFill>
                <a:latin typeface="Calibri" panose="020F0502020204030204"/>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kern="0" dirty="0">
              <a:solidFill>
                <a:prstClr val="black"/>
              </a:solidFill>
            </a:endParaRPr>
          </a:p>
        </p:txBody>
      </p:sp>
    </p:spTree>
    <p:extLst>
      <p:ext uri="{BB962C8B-B14F-4D97-AF65-F5344CB8AC3E}">
        <p14:creationId xmlns:p14="http://schemas.microsoft.com/office/powerpoint/2010/main" val="35202543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500">
                <a:solidFill>
                  <a:srgbClr val="000000"/>
                </a:solidFill>
                <a:latin typeface="+mn-lt"/>
              </a:defRPr>
            </a:lvl1pPr>
          </a:lstStyle>
          <a:p>
            <a:r>
              <a:rPr lang="en-US" dirty="0"/>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5" y="6019801"/>
            <a:ext cx="11754657" cy="535531"/>
          </a:xfrm>
          <a:prstGeom prst="rect">
            <a:avLst/>
          </a:prstGeom>
          <a:noFill/>
        </p:spPr>
        <p:txBody>
          <a:bodyPr wrap="square" lIns="91436" tIns="45718" rIns="91436" bIns="45718" rtlCol="0">
            <a:spAutoFit/>
          </a:bodyPr>
          <a:lstStyle/>
          <a:p>
            <a:pPr defTabSz="914400" eaLnBrk="1" fontAlgn="auto" hangingPunct="1">
              <a:lnSpc>
                <a:spcPct val="120000"/>
              </a:lnSpc>
              <a:spcBef>
                <a:spcPts val="0"/>
              </a:spcBef>
              <a:spcAft>
                <a:spcPts val="0"/>
              </a:spcAft>
              <a:defRPr/>
            </a:pPr>
            <a:r>
              <a:rPr lang="en-US" sz="800" dirty="0">
                <a:solidFill>
                  <a:prstClr val="black"/>
                </a:solidFill>
                <a:latin typeface="Calibri" panose="020F0502020204030204"/>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kern="0" dirty="0">
              <a:solidFill>
                <a:prstClr val="black"/>
              </a:solidFill>
            </a:endParaRPr>
          </a:p>
        </p:txBody>
      </p:sp>
    </p:spTree>
    <p:extLst>
      <p:ext uri="{BB962C8B-B14F-4D97-AF65-F5344CB8AC3E}">
        <p14:creationId xmlns:p14="http://schemas.microsoft.com/office/powerpoint/2010/main" val="387751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29" y="6356352"/>
            <a:ext cx="2743200" cy="365125"/>
          </a:xfrm>
        </p:spPr>
        <p:txBody>
          <a:bodyPr/>
          <a:lstStyle>
            <a:lvl1pPr>
              <a:defRPr>
                <a:latin typeface="Segoe UI" panose="020B0502040204020203" pitchFamily="34" charset="0"/>
                <a:cs typeface="Segoe UI" panose="020B0502040204020203" pitchFamily="34" charset="0"/>
              </a:defRPr>
            </a:lvl1pPr>
          </a:lstStyle>
          <a:p>
            <a:pPr defTabSz="914400" eaLnBrk="1" fontAlgn="auto" hangingPunct="1">
              <a:spcBef>
                <a:spcPts val="0"/>
              </a:spcBef>
              <a:spcAft>
                <a:spcPts val="0"/>
              </a:spcAft>
              <a:defRPr/>
            </a:pPr>
            <a:fld id="{AFFF257A-30C5-4AFB-911B-BE4CEEA1EA82}" type="slidenum">
              <a:rPr lang="en-US" sz="1800" kern="0" smtClean="0">
                <a:solidFill>
                  <a:sysClr val="windowText" lastClr="000000"/>
                </a:solidFill>
              </a:rPr>
              <a:pPr defTabSz="914400" eaLnBrk="1" fontAlgn="auto" hangingPunct="1">
                <a:spcBef>
                  <a:spcPts val="0"/>
                </a:spcBef>
                <a:spcAft>
                  <a:spcPts val="0"/>
                </a:spcAft>
                <a:defRPr/>
              </a:pPr>
              <a:t>‹#›</a:t>
            </a:fld>
            <a:endParaRPr lang="en-US" sz="1800" kern="0" dirty="0">
              <a:solidFill>
                <a:sysClr val="windowText" lastClr="000000"/>
              </a:solidFill>
            </a:endParaRPr>
          </a:p>
        </p:txBody>
      </p:sp>
      <p:sp>
        <p:nvSpPr>
          <p:cNvPr id="7" name="Text Placeholder 6"/>
          <p:cNvSpPr>
            <a:spLocks noGrp="1"/>
          </p:cNvSpPr>
          <p:nvPr>
            <p:ph type="body" sz="quarter" idx="13"/>
          </p:nvPr>
        </p:nvSpPr>
        <p:spPr>
          <a:xfrm>
            <a:off x="402336" y="1143000"/>
            <a:ext cx="11173968" cy="4956048"/>
          </a:xfrm>
        </p:spPr>
        <p:txBody>
          <a:bodyPr/>
          <a:lstStyle>
            <a:lvl1pPr>
              <a:lnSpc>
                <a:spcPct val="140000"/>
              </a:lnSpc>
              <a:spcBef>
                <a:spcPts val="0"/>
              </a:spcBef>
              <a:spcAft>
                <a:spcPts val="300"/>
              </a:spcAft>
              <a:defRPr sz="2000"/>
            </a:lvl1pPr>
            <a:lvl2pPr>
              <a:lnSpc>
                <a:spcPct val="140000"/>
              </a:lnSpc>
              <a:spcBef>
                <a:spcPts val="0"/>
              </a:spcBef>
              <a:buSzPct val="90000"/>
              <a:defRPr sz="1800"/>
            </a:lvl2pPr>
            <a:lvl3pPr>
              <a:lnSpc>
                <a:spcPct val="140000"/>
              </a:lnSpc>
              <a:spcBef>
                <a:spcPts val="0"/>
              </a:spcBef>
              <a:defRPr sz="1600"/>
            </a:lvl3pPr>
            <a:lvl4pPr>
              <a:lnSpc>
                <a:spcPct val="140000"/>
              </a:lnSpc>
              <a:spcBef>
                <a:spcPts val="0"/>
              </a:spcBef>
              <a:defRPr sz="1600"/>
            </a:lvl4pPr>
            <a:lvl5pPr>
              <a:lnSpc>
                <a:spcPct val="140000"/>
              </a:lnSpc>
              <a:spcBef>
                <a:spcPts val="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5313498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5"/>
            <a:ext cx="7620000" cy="4246563"/>
          </a:xfrm>
          <a:prstGeom prst="rect">
            <a:avLst/>
          </a:prstGeom>
        </p:spPr>
        <p:txBody>
          <a:bodyPr vert="horz" lIns="91436" tIns="45718">
            <a:normAutofit/>
          </a:bodyPr>
          <a:lstStyle>
            <a:lvl1pPr marL="0" indent="0">
              <a:spcBef>
                <a:spcPts val="600"/>
              </a:spcBef>
              <a:buFontTx/>
              <a:buNone/>
              <a:tabLst>
                <a:tab pos="630207" algn="l"/>
              </a:tabLst>
              <a:defRPr sz="19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32065833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5"/>
            <a:ext cx="3566383" cy="842963"/>
          </a:xfrm>
          <a:prstGeom prst="rect">
            <a:avLst/>
          </a:prstGeom>
        </p:spPr>
      </p:pic>
    </p:spTree>
    <p:extLst>
      <p:ext uri="{BB962C8B-B14F-4D97-AF65-F5344CB8AC3E}">
        <p14:creationId xmlns:p14="http://schemas.microsoft.com/office/powerpoint/2010/main" val="17983650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49"/>
            <a:ext cx="11811000" cy="5962651"/>
          </a:xfrm>
          <a:prstGeom prst="rect">
            <a:avLst/>
          </a:prstGeom>
        </p:spPr>
        <p:txBody>
          <a:bodyPr vert="horz" lIns="91436" tIns="45718" rIns="91436" bIns="45718"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defRPr/>
            </a:pPr>
            <a:r>
              <a:rPr lang="en-US" sz="2300" b="1" dirty="0">
                <a:solidFill>
                  <a:prstClr val="white"/>
                </a:solidFill>
              </a:rPr>
              <a:t>Conditions and Terms of Use</a:t>
            </a:r>
          </a:p>
          <a:p>
            <a:pPr fontAlgn="auto">
              <a:defRPr/>
            </a:pPr>
            <a:r>
              <a:rPr lang="en-US" sz="1500" dirty="0">
                <a:solidFill>
                  <a:srgbClr val="5B9BD5"/>
                </a:solidFill>
              </a:rPr>
              <a:t>Microsoft Confidential</a:t>
            </a:r>
          </a:p>
          <a:p>
            <a:pPr fontAlgn="auto">
              <a:defRPr/>
            </a:pPr>
            <a:r>
              <a:rPr lang="en-US" sz="1900" dirty="0">
                <a:solidFill>
                  <a:prstClr val="white"/>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fontAlgn="auto">
              <a:defRPr/>
            </a:pPr>
            <a:r>
              <a:rPr lang="en-US" sz="1900" dirty="0">
                <a:solidFill>
                  <a:prstClr val="white"/>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fontAlgn="auto">
              <a:defRPr/>
            </a:pPr>
            <a:r>
              <a:rPr lang="en-US" sz="1900" dirty="0">
                <a:solidFill>
                  <a:prstClr val="white"/>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pPr fontAlgn="auto">
              <a:defRPr/>
            </a:pPr>
            <a:endParaRPr lang="en-US" sz="1900" dirty="0">
              <a:solidFill>
                <a:prstClr val="white"/>
              </a:solidFill>
            </a:endParaRPr>
          </a:p>
          <a:p>
            <a:pPr fontAlgn="auto">
              <a:defRPr/>
            </a:pPr>
            <a:r>
              <a:rPr lang="en-US" sz="2300" b="1" dirty="0">
                <a:solidFill>
                  <a:prstClr val="white"/>
                </a:solidFill>
              </a:rPr>
              <a:t>Copyright and Trademarks </a:t>
            </a:r>
          </a:p>
          <a:p>
            <a:pPr fontAlgn="auto">
              <a:defRPr/>
            </a:pPr>
            <a:r>
              <a:rPr lang="en-US" sz="1500" dirty="0">
                <a:solidFill>
                  <a:srgbClr val="5B9BD5"/>
                </a:solidFill>
              </a:rPr>
              <a:t>© 2014 Microsoft Corporation. All rights reserved.</a:t>
            </a:r>
          </a:p>
          <a:p>
            <a:pPr fontAlgn="auto">
              <a:defRPr/>
            </a:pPr>
            <a:r>
              <a:rPr lang="en-US" sz="1900" dirty="0">
                <a:solidFill>
                  <a:prstClr val="white"/>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fontAlgn="auto">
              <a:defRPr/>
            </a:pPr>
            <a:r>
              <a:rPr lang="en-US" sz="1900" dirty="0">
                <a:solidFill>
                  <a:prstClr val="white"/>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fontAlgn="auto">
              <a:defRPr/>
            </a:pPr>
            <a:r>
              <a:rPr lang="en-US" sz="1900" dirty="0">
                <a:solidFill>
                  <a:prstClr val="white"/>
                </a:solidFill>
              </a:rPr>
              <a:t>For more information, see </a:t>
            </a:r>
            <a:r>
              <a:rPr lang="en-US" sz="1900" b="1" dirty="0">
                <a:solidFill>
                  <a:prstClr val="white"/>
                </a:solidFill>
              </a:rPr>
              <a:t>Use of Microsoft Copyrighted Content </a:t>
            </a:r>
            <a:r>
              <a:rPr lang="en-US" sz="1900" dirty="0">
                <a:solidFill>
                  <a:prstClr val="white"/>
                </a:solidFill>
              </a:rPr>
              <a:t>at</a:t>
            </a:r>
            <a:br>
              <a:rPr lang="en-US" sz="1900" dirty="0">
                <a:solidFill>
                  <a:prstClr val="white"/>
                </a:solidFill>
              </a:rPr>
            </a:br>
            <a:r>
              <a:rPr lang="en-US" sz="1900" dirty="0">
                <a:solidFill>
                  <a:srgbClr val="FF0000"/>
                </a:solidFill>
                <a:hlinkClick r:id="rId2"/>
              </a:rPr>
              <a:t>http://www.microsoft.com/about/legal/permissions/</a:t>
            </a:r>
            <a:endParaRPr lang="en-US" sz="1900" dirty="0">
              <a:solidFill>
                <a:srgbClr val="FF0000"/>
              </a:solidFill>
            </a:endParaRPr>
          </a:p>
          <a:p>
            <a:pPr fontAlgn="auto">
              <a:defRPr/>
            </a:pPr>
            <a:r>
              <a:rPr lang="en-US" sz="1900" dirty="0">
                <a:solidFill>
                  <a:prstClr val="white"/>
                </a:solidFill>
              </a:rPr>
              <a:t>DirectX, Hyper-V, Internet Explorer, Microsoft, Outlook, SkyDrive, SQL Server, Windows, Windows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4500744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defTabSz="914400" eaLnBrk="1" fontAlgn="auto" hangingPunct="1">
              <a:spcBef>
                <a:spcPts val="0"/>
              </a:spcBef>
              <a:spcAft>
                <a:spcPts val="0"/>
              </a:spcAft>
              <a:defRPr/>
            </a:pPr>
            <a:endParaRPr lang="en-US" dirty="0">
              <a:solidFill>
                <a:prstClr val="black"/>
              </a:solidFill>
              <a:latin typeface="Calibri" panose="020F0502020204030204"/>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35906734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eaLnBrk="1" fontAlgn="auto" hangingPunct="1">
              <a:lnSpc>
                <a:spcPct val="90000"/>
              </a:lnSpc>
              <a:spcBef>
                <a:spcPts val="0"/>
              </a:spcBef>
              <a:spcAft>
                <a:spcPts val="800"/>
              </a:spcAft>
              <a:defRPr/>
            </a:pPr>
            <a:r>
              <a:rPr lang="en-US" sz="1333" dirty="0">
                <a:solidFill>
                  <a:srgbClr val="000000">
                    <a:alpha val="87000"/>
                  </a:srgbClr>
                </a:solidFill>
                <a:latin typeface="Calibri" panose="020F0502020204030204"/>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eaLnBrk="1" fontAlgn="auto" hangingPunct="1">
              <a:lnSpc>
                <a:spcPct val="90000"/>
              </a:lnSpc>
              <a:spcBef>
                <a:spcPts val="0"/>
              </a:spcBef>
              <a:spcAft>
                <a:spcPts val="800"/>
              </a:spcAft>
              <a:defRPr/>
            </a:pPr>
            <a:r>
              <a:rPr lang="en-US" sz="1333" dirty="0">
                <a:solidFill>
                  <a:srgbClr val="000000">
                    <a:alpha val="87000"/>
                  </a:srgbClr>
                </a:solidFill>
                <a:latin typeface="Calibri" panose="020F0502020204030204"/>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eaLnBrk="1" fontAlgn="auto" hangingPunct="1">
              <a:lnSpc>
                <a:spcPct val="90000"/>
              </a:lnSpc>
              <a:spcBef>
                <a:spcPts val="0"/>
              </a:spcBef>
              <a:spcAft>
                <a:spcPts val="800"/>
              </a:spcAft>
              <a:defRPr/>
            </a:pPr>
            <a:r>
              <a:rPr lang="en-US" sz="1333" dirty="0">
                <a:solidFill>
                  <a:srgbClr val="000000">
                    <a:alpha val="87000"/>
                  </a:srgbClr>
                </a:solidFill>
                <a:latin typeface="Calibri" panose="020F0502020204030204"/>
              </a:rPr>
              <a:t>For more information, see Use of Microsoft Copyrighted Content at</a:t>
            </a:r>
          </a:p>
          <a:p>
            <a:pPr algn="ctr" defTabSz="609585" eaLnBrk="1" fontAlgn="auto" hangingPunct="1">
              <a:lnSpc>
                <a:spcPct val="90000"/>
              </a:lnSpc>
              <a:spcBef>
                <a:spcPts val="0"/>
              </a:spcBef>
              <a:spcAft>
                <a:spcPts val="800"/>
              </a:spcAft>
              <a:defRPr/>
            </a:pPr>
            <a:r>
              <a:rPr lang="en-US" sz="1333" dirty="0">
                <a:solidFill>
                  <a:srgbClr val="000000">
                    <a:alpha val="87000"/>
                  </a:srgbClr>
                </a:solidFill>
                <a:latin typeface="Calibri" panose="020F0502020204030204"/>
                <a:hlinkClick r:id="rId2"/>
              </a:rPr>
              <a:t>http://www.microsoft.com/about/legal/permissions/</a:t>
            </a:r>
            <a:endParaRPr lang="en-US" sz="1333" dirty="0">
              <a:solidFill>
                <a:srgbClr val="000000">
                  <a:alpha val="87000"/>
                </a:srgbClr>
              </a:solidFill>
              <a:latin typeface="Calibri" panose="020F0502020204030204"/>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eaLnBrk="1" fontAlgn="auto" hangingPunct="1">
              <a:spcBef>
                <a:spcPts val="0"/>
              </a:spcBef>
              <a:spcAft>
                <a:spcPts val="0"/>
              </a:spcAft>
              <a:defRPr/>
            </a:pPr>
            <a:r>
              <a:rPr lang="en-US" sz="1467" b="1" dirty="0">
                <a:solidFill>
                  <a:srgbClr val="000000"/>
                </a:solidFill>
                <a:latin typeface="Calibri" panose="020F0502020204030204"/>
              </a:rPr>
              <a:t>Conditions and Terms of Use</a:t>
            </a:r>
            <a:endParaRPr lang="en-US" sz="1467" dirty="0">
              <a:solidFill>
                <a:srgbClr val="000000"/>
              </a:solidFill>
              <a:latin typeface="Calibri" panose="020F0502020204030204"/>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eaLnBrk="1" fontAlgn="auto" hangingPunct="1">
              <a:spcBef>
                <a:spcPts val="0"/>
              </a:spcBef>
              <a:spcAft>
                <a:spcPts val="0"/>
              </a:spcAft>
              <a:defRPr/>
            </a:pPr>
            <a:r>
              <a:rPr lang="en-US" sz="1467" b="1" dirty="0">
                <a:solidFill>
                  <a:srgbClr val="000000"/>
                </a:solidFill>
                <a:latin typeface="Calibri" panose="020F0502020204030204"/>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eaLnBrk="1" fontAlgn="auto" hangingPunct="1">
              <a:spcBef>
                <a:spcPts val="0"/>
              </a:spcBef>
              <a:spcAft>
                <a:spcPts val="0"/>
              </a:spcAft>
              <a:defRPr/>
            </a:pPr>
            <a:r>
              <a:rPr lang="en-US" sz="1067" dirty="0">
                <a:solidFill>
                  <a:srgbClr val="277EB5"/>
                </a:solidFill>
                <a:latin typeface="Calibri" panose="020F0502020204030204"/>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eaLnBrk="1" fontAlgn="auto" hangingPunct="1">
              <a:spcBef>
                <a:spcPts val="0"/>
              </a:spcBef>
              <a:spcAft>
                <a:spcPts val="0"/>
              </a:spcAft>
              <a:defRPr/>
            </a:pPr>
            <a:r>
              <a:rPr lang="en-US" sz="1067" dirty="0">
                <a:solidFill>
                  <a:srgbClr val="277EB5"/>
                </a:solidFill>
                <a:latin typeface="Calibri" panose="020F0502020204030204"/>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eaLnBrk="1" fontAlgn="auto" hangingPunct="1">
              <a:spcBef>
                <a:spcPts val="0"/>
              </a:spcBef>
              <a:spcAft>
                <a:spcPts val="800"/>
              </a:spcAft>
              <a:defRPr/>
            </a:pPr>
            <a:r>
              <a:rPr lang="en-US" sz="1333" dirty="0">
                <a:solidFill>
                  <a:srgbClr val="000000">
                    <a:alpha val="87000"/>
                  </a:srgbClr>
                </a:solidFill>
                <a:latin typeface="Calibri" panose="020F0502020204030204"/>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eaLnBrk="1" fontAlgn="auto" hangingPunct="1">
              <a:spcBef>
                <a:spcPts val="0"/>
              </a:spcBef>
              <a:spcAft>
                <a:spcPts val="800"/>
              </a:spcAft>
              <a:defRPr/>
            </a:pPr>
            <a:r>
              <a:rPr lang="en-US" sz="1333" dirty="0">
                <a:solidFill>
                  <a:srgbClr val="000000">
                    <a:alpha val="87000"/>
                  </a:srgbClr>
                </a:solidFill>
                <a:latin typeface="Calibri" panose="020F0502020204030204"/>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eaLnBrk="1" fontAlgn="auto" hangingPunct="1">
              <a:spcBef>
                <a:spcPts val="0"/>
              </a:spcBef>
              <a:spcAft>
                <a:spcPts val="800"/>
              </a:spcAft>
              <a:defRPr/>
            </a:pPr>
            <a:r>
              <a:rPr lang="en-US" sz="1333" dirty="0">
                <a:solidFill>
                  <a:srgbClr val="000000">
                    <a:alpha val="87000"/>
                  </a:srgbClr>
                </a:solidFill>
                <a:latin typeface="Calibri" panose="020F0502020204030204"/>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eaLnBrk="1" fontAlgn="auto" hangingPunct="1">
              <a:spcBef>
                <a:spcPts val="0"/>
              </a:spcBef>
              <a:spcAft>
                <a:spcPts val="800"/>
              </a:spcAft>
              <a:defRPr/>
            </a:pPr>
            <a:endParaRPr lang="en-US" sz="1333" dirty="0">
              <a:solidFill>
                <a:srgbClr val="000000">
                  <a:alpha val="87000"/>
                </a:srgbClr>
              </a:solidFill>
              <a:latin typeface="Calibri" panose="020F0502020204030204"/>
            </a:endParaRPr>
          </a:p>
        </p:txBody>
      </p:sp>
    </p:spTree>
    <p:extLst>
      <p:ext uri="{BB962C8B-B14F-4D97-AF65-F5344CB8AC3E}">
        <p14:creationId xmlns:p14="http://schemas.microsoft.com/office/powerpoint/2010/main" val="31895777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pPr defTabSz="914400" eaLnBrk="1" fontAlgn="auto" hangingPunct="1">
              <a:spcBef>
                <a:spcPts val="0"/>
              </a:spcBef>
              <a:spcAft>
                <a:spcPts val="0"/>
              </a:spcAft>
              <a:defRPr/>
            </a:pPr>
            <a:fld id="{8116F597-F14F-4590-B4BB-707A3AFD4787}" type="datetime1">
              <a:rPr lang="en-US" smtClean="0">
                <a:solidFill>
                  <a:prstClr val="black">
                    <a:tint val="75000"/>
                  </a:prstClr>
                </a:solidFill>
                <a:latin typeface="Calibri" panose="020F0502020204030204"/>
              </a:rPr>
              <a:pPr defTabSz="914400" eaLnBrk="1" fontAlgn="auto" hangingPunct="1">
                <a:spcBef>
                  <a:spcPts val="0"/>
                </a:spcBef>
                <a:spcAft>
                  <a:spcPts val="0"/>
                </a:spcAft>
                <a:defRPr/>
              </a:pPr>
              <a:t>5/11/2020</a:t>
            </a:fld>
            <a:endParaRPr lang="en-US" dirty="0">
              <a:solidFill>
                <a:prstClr val="black">
                  <a:tint val="75000"/>
                </a:prstClr>
              </a:solidFill>
              <a:latin typeface="Calibri" panose="020F0502020204030204"/>
            </a:endParaRPr>
          </a:p>
        </p:txBody>
      </p:sp>
      <p:sp>
        <p:nvSpPr>
          <p:cNvPr id="5" name="Slide Number Placeholder 4"/>
          <p:cNvSpPr>
            <a:spLocks noGrp="1"/>
          </p:cNvSpPr>
          <p:nvPr>
            <p:ph type="sldNum" sz="quarter" idx="12"/>
          </p:nvPr>
        </p:nvSpPr>
        <p:spPr>
          <a:xfrm>
            <a:off x="8850630" y="6356350"/>
            <a:ext cx="2743200" cy="365125"/>
          </a:xfrm>
        </p:spPr>
        <p:txBody>
          <a:bodyPr/>
          <a:lstStyle/>
          <a:p>
            <a:pPr defTabSz="914400" eaLnBrk="1" fontAlgn="auto" hangingPunct="1">
              <a:spcBef>
                <a:spcPts val="0"/>
              </a:spcBef>
              <a:spcAft>
                <a:spcPts val="0"/>
              </a:spcAft>
              <a:defRPr/>
            </a:pPr>
            <a:fld id="{AFFF257A-30C5-4AFB-911B-BE4CEEA1EA82}" type="slidenum">
              <a:rPr lang="en-US" smtClean="0">
                <a:solidFill>
                  <a:prstClr val="black">
                    <a:tint val="75000"/>
                  </a:prstClr>
                </a:solidFill>
                <a:latin typeface="Calibri" panose="020F0502020204030204"/>
              </a:rPr>
              <a:pPr defTabSz="9144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sp>
        <p:nvSpPr>
          <p:cNvPr id="7" name="Text Placeholder 6"/>
          <p:cNvSpPr>
            <a:spLocks noGrp="1"/>
          </p:cNvSpPr>
          <p:nvPr>
            <p:ph type="body" sz="quarter" idx="13"/>
          </p:nvPr>
        </p:nvSpPr>
        <p:spPr>
          <a:xfrm>
            <a:off x="402336" y="1143000"/>
            <a:ext cx="11173968" cy="4956048"/>
          </a:xfrm>
        </p:spPr>
        <p:txBody>
          <a:bodyPr>
            <a:normAutofit/>
          </a:bodyPr>
          <a:lstStyle>
            <a:lvl1pPr>
              <a:defRPr sz="2000"/>
            </a:lvl1pPr>
            <a:lvl2pPr>
              <a:buSzPct val="90000"/>
              <a:defRPr sz="18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42013923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pPr defTabSz="914400" eaLnBrk="1" fontAlgn="auto" hangingPunct="1">
              <a:spcBef>
                <a:spcPts val="0"/>
              </a:spcBef>
              <a:spcAft>
                <a:spcPts val="0"/>
              </a:spcAft>
              <a:defRPr/>
            </a:pPr>
            <a:fld id="{AFFF257A-30C5-4AFB-911B-BE4CEEA1EA82}" type="slidenum">
              <a:rPr lang="en-US" smtClean="0">
                <a:solidFill>
                  <a:prstClr val="black">
                    <a:tint val="75000"/>
                  </a:prstClr>
                </a:solidFill>
                <a:latin typeface="Calibri" panose="020F0502020204030204"/>
              </a:rPr>
              <a:pPr defTabSz="9144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12389454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000" dirty="0">
                <a:latin typeface="Segoe UI" panose="020B0502040204020203" pitchFamily="34" charset="0"/>
                <a:cs typeface="Segoe UI" panose="020B0502040204020203" pitchFamily="34" charset="0"/>
              </a:rPr>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42612596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3433011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pPr defTabSz="914400" eaLnBrk="1" fontAlgn="auto" hangingPunct="1">
              <a:spcBef>
                <a:spcPts val="0"/>
              </a:spcBef>
              <a:spcAft>
                <a:spcPts val="0"/>
              </a:spcAft>
              <a:defRPr/>
            </a:pPr>
            <a:fld id="{AFFF257A-30C5-4AFB-911B-BE4CEEA1EA82}" type="slidenum">
              <a:rPr lang="en-US" smtClean="0">
                <a:solidFill>
                  <a:prstClr val="black">
                    <a:tint val="75000"/>
                  </a:prstClr>
                </a:solidFill>
                <a:latin typeface="Calibri" panose="020F0502020204030204"/>
              </a:rPr>
              <a:pPr defTabSz="9144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2489343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General content_light_SubTitle">
    <p:spTree>
      <p:nvGrpSpPr>
        <p:cNvPr id="1" name=""/>
        <p:cNvGrpSpPr/>
        <p:nvPr/>
      </p:nvGrpSpPr>
      <p:grpSpPr>
        <a:xfrm>
          <a:off x="0" y="0"/>
          <a:ext cx="0" cy="0"/>
          <a:chOff x="0" y="0"/>
          <a:chExt cx="0" cy="0"/>
        </a:xfrm>
      </p:grpSpPr>
      <p:sp>
        <p:nvSpPr>
          <p:cNvPr id="2" name="Title 1"/>
          <p:cNvSpPr>
            <a:spLocks noGrp="1"/>
          </p:cNvSpPr>
          <p:nvPr>
            <p:ph type="title"/>
          </p:nvPr>
        </p:nvSpPr>
        <p:spPr>
          <a:xfrm>
            <a:off x="301752" y="367204"/>
            <a:ext cx="11274552" cy="558219"/>
          </a:xfrm>
        </p:spPr>
        <p:txBody>
          <a:bodyPr>
            <a:normAutofit/>
          </a:bodyPr>
          <a:lstStyle>
            <a:lvl1pPr>
              <a:defRPr sz="3200"/>
            </a:lvl1pPr>
          </a:lstStyle>
          <a:p>
            <a:r>
              <a:rPr lang="en-US" dirty="0"/>
              <a:t>Click to edit Master title style</a:t>
            </a:r>
          </a:p>
        </p:txBody>
      </p:sp>
      <p:sp>
        <p:nvSpPr>
          <p:cNvPr id="7" name="Text Placeholder 6"/>
          <p:cNvSpPr>
            <a:spLocks noGrp="1"/>
          </p:cNvSpPr>
          <p:nvPr>
            <p:ph type="body" sz="quarter" idx="13"/>
          </p:nvPr>
        </p:nvSpPr>
        <p:spPr>
          <a:xfrm>
            <a:off x="402336" y="1491346"/>
            <a:ext cx="11173968" cy="4607705"/>
          </a:xfrm>
        </p:spPr>
        <p:txBody>
          <a:bodyPr lIns="143992"/>
          <a:lstStyle>
            <a:lvl1pPr>
              <a:lnSpc>
                <a:spcPct val="120000"/>
              </a:lnSpc>
              <a:spcBef>
                <a:spcPts val="0"/>
              </a:spcBef>
              <a:spcAft>
                <a:spcPts val="300"/>
              </a:spcAft>
              <a:defRPr sz="2000"/>
            </a:lvl1pPr>
            <a:lvl2pPr>
              <a:lnSpc>
                <a:spcPct val="120000"/>
              </a:lnSpc>
              <a:spcBef>
                <a:spcPts val="0"/>
              </a:spcBef>
              <a:buSzPct val="90000"/>
              <a:defRPr sz="1800"/>
            </a:lvl2pPr>
            <a:lvl3pPr>
              <a:lnSpc>
                <a:spcPct val="120000"/>
              </a:lnSpc>
              <a:spcBef>
                <a:spcPts val="0"/>
              </a:spcBef>
              <a:defRPr sz="1600"/>
            </a:lvl3pPr>
            <a:lvl4pPr>
              <a:lnSpc>
                <a:spcPct val="120000"/>
              </a:lnSpc>
              <a:spcBef>
                <a:spcPts val="0"/>
              </a:spcBef>
              <a:defRPr sz="1600"/>
            </a:lvl4pPr>
            <a:lvl5pPr>
              <a:lnSpc>
                <a:spcPct val="120000"/>
              </a:lnSpc>
              <a:spcBef>
                <a:spcPts val="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000" dirty="0">
                <a:latin typeface="Segoe UI" panose="020B0502040204020203" pitchFamily="34" charset="0"/>
                <a:cs typeface="Segoe UI" panose="020B0502040204020203" pitchFamily="34" charset="0"/>
              </a:rPr>
              <a:t>Microsoft Confidential</a:t>
            </a:r>
          </a:p>
        </p:txBody>
      </p:sp>
      <p:sp>
        <p:nvSpPr>
          <p:cNvPr id="14" name="Date Placeholder 13"/>
          <p:cNvSpPr>
            <a:spLocks noGrp="1"/>
          </p:cNvSpPr>
          <p:nvPr>
            <p:ph type="dt" sz="half" idx="14"/>
          </p:nvPr>
        </p:nvSpPr>
        <p:spPr/>
        <p:txBody>
          <a:bodyPr/>
          <a:lstStyle/>
          <a:p>
            <a:pPr defTabSz="914400" eaLnBrk="1" fontAlgn="auto" hangingPunct="1">
              <a:spcBef>
                <a:spcPts val="0"/>
              </a:spcBef>
              <a:spcAft>
                <a:spcPts val="0"/>
              </a:spcAft>
              <a:defRPr/>
            </a:pPr>
            <a:fld id="{C38662A8-215F-48B6-BCB2-3B7A098251B5}" type="datetime1">
              <a:rPr lang="en-US" sz="1800" kern="0" smtClean="0">
                <a:solidFill>
                  <a:sysClr val="windowText" lastClr="000000"/>
                </a:solidFill>
              </a:rPr>
              <a:pPr defTabSz="914400" eaLnBrk="1" fontAlgn="auto" hangingPunct="1">
                <a:spcBef>
                  <a:spcPts val="0"/>
                </a:spcBef>
                <a:spcAft>
                  <a:spcPts val="0"/>
                </a:spcAft>
                <a:defRPr/>
              </a:pPr>
              <a:t>5/11/2020</a:t>
            </a:fld>
            <a:endParaRPr lang="en-US" sz="1800" kern="0" dirty="0">
              <a:solidFill>
                <a:sysClr val="windowText" lastClr="000000"/>
              </a:solidFill>
            </a:endParaRPr>
          </a:p>
        </p:txBody>
      </p:sp>
      <p:sp>
        <p:nvSpPr>
          <p:cNvPr id="16" name="Slide Number Placeholder 15"/>
          <p:cNvSpPr>
            <a:spLocks noGrp="1"/>
          </p:cNvSpPr>
          <p:nvPr>
            <p:ph type="sldNum" sz="quarter" idx="16"/>
          </p:nvPr>
        </p:nvSpPr>
        <p:spPr>
          <a:xfrm>
            <a:off x="8851392" y="6356352"/>
            <a:ext cx="2743200" cy="365125"/>
          </a:xfrm>
        </p:spPr>
        <p:txBody>
          <a:bodyPr/>
          <a:lstStyle>
            <a:lvl1pPr>
              <a:defRPr>
                <a:latin typeface="Segoe UI" panose="020B0502040204020203" pitchFamily="34" charset="0"/>
                <a:cs typeface="Segoe UI" panose="020B0502040204020203" pitchFamily="34" charset="0"/>
              </a:defRPr>
            </a:lvl1pPr>
          </a:lstStyle>
          <a:p>
            <a:pPr defTabSz="914400" eaLnBrk="1" fontAlgn="auto" hangingPunct="1">
              <a:spcBef>
                <a:spcPts val="0"/>
              </a:spcBef>
              <a:spcAft>
                <a:spcPts val="0"/>
              </a:spcAft>
              <a:defRPr/>
            </a:pPr>
            <a:fld id="{AFFF257A-30C5-4AFB-911B-BE4CEEA1EA82}" type="slidenum">
              <a:rPr lang="en-US" sz="1800" kern="0" smtClean="0">
                <a:solidFill>
                  <a:sysClr val="windowText" lastClr="000000"/>
                </a:solidFill>
              </a:rPr>
              <a:pPr defTabSz="914400" eaLnBrk="1" fontAlgn="auto" hangingPunct="1">
                <a:spcBef>
                  <a:spcPts val="0"/>
                </a:spcBef>
                <a:spcAft>
                  <a:spcPts val="0"/>
                </a:spcAft>
                <a:defRPr/>
              </a:pPr>
              <a:t>‹#›</a:t>
            </a:fld>
            <a:endParaRPr lang="en-US" sz="1800" kern="0" dirty="0">
              <a:solidFill>
                <a:sysClr val="windowText" lastClr="000000"/>
              </a:solidFill>
            </a:endParaRPr>
          </a:p>
        </p:txBody>
      </p:sp>
      <p:sp>
        <p:nvSpPr>
          <p:cNvPr id="18" name="Text Placeholder 17"/>
          <p:cNvSpPr>
            <a:spLocks noGrp="1"/>
          </p:cNvSpPr>
          <p:nvPr>
            <p:ph type="body" sz="quarter" idx="17"/>
          </p:nvPr>
        </p:nvSpPr>
        <p:spPr>
          <a:xfrm>
            <a:off x="304800" y="936002"/>
            <a:ext cx="11266488" cy="488951"/>
          </a:xfrm>
        </p:spPr>
        <p:txBody>
          <a:bodyPr lIns="179992">
            <a:normAutofit/>
          </a:bodyPr>
          <a:lstStyle>
            <a:lvl1pPr marL="0" indent="0">
              <a:buNone/>
              <a:defRPr sz="2700">
                <a:latin typeface="Segoe UI Light" panose="020B05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22240781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defTabSz="914400" eaLnBrk="1" fontAlgn="auto" hangingPunct="1">
              <a:spcBef>
                <a:spcPts val="0"/>
              </a:spcBef>
              <a:spcAft>
                <a:spcPts val="0"/>
              </a:spcAft>
              <a:defRPr/>
            </a:pPr>
            <a:endParaRPr lang="en-US" dirty="0">
              <a:solidFill>
                <a:prstClr val="black"/>
              </a:solidFill>
              <a:latin typeface="Calibri" panose="020F0502020204030204"/>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18507297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defTabSz="914400" eaLnBrk="1" fontAlgn="auto" hangingPunct="1">
              <a:spcBef>
                <a:spcPts val="0"/>
              </a:spcBef>
              <a:spcAft>
                <a:spcPts val="0"/>
              </a:spcAft>
              <a:defRPr/>
            </a:pPr>
            <a:endParaRPr lang="en-US" dirty="0">
              <a:solidFill>
                <a:prstClr val="black"/>
              </a:solidFill>
              <a:latin typeface="Calibri" panose="020F0502020204030204"/>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13154366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pPr defTabSz="914400" eaLnBrk="1" fontAlgn="auto" hangingPunct="1">
              <a:spcBef>
                <a:spcPts val="0"/>
              </a:spcBef>
              <a:spcAft>
                <a:spcPts val="0"/>
              </a:spcAft>
              <a:defRPr/>
            </a:pPr>
            <a:endParaRPr lang="en-US" dirty="0">
              <a:solidFill>
                <a:prstClr val="black"/>
              </a:solidFill>
              <a:latin typeface="Calibri" panose="020F0502020204030204"/>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9725813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3483488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7096308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defTabSz="914400" eaLnBrk="1" fontAlgn="auto" hangingPunct="1">
              <a:spcBef>
                <a:spcPts val="0"/>
              </a:spcBef>
              <a:spcAft>
                <a:spcPts val="0"/>
              </a:spcAft>
              <a:defRPr/>
            </a:pPr>
            <a:fld id="{308AC059-451B-485B-90DE-C382FB5E9554}" type="datetime1">
              <a:rPr lang="en-US" smtClean="0"/>
              <a:pPr defTabSz="914400" eaLnBrk="1" fontAlgn="auto" hangingPunct="1">
                <a:spcBef>
                  <a:spcPts val="0"/>
                </a:spcBef>
                <a:spcAft>
                  <a:spcPts val="0"/>
                </a:spcAft>
                <a:defRPr/>
              </a:pPr>
              <a:t>5/11/2020</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000" dirty="0">
                <a:latin typeface="Segoe UI" panose="020B0502040204020203" pitchFamily="34" charset="0"/>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30" y="6356350"/>
            <a:ext cx="2743200" cy="365125"/>
          </a:xfrm>
        </p:spPr>
        <p:txBody>
          <a:bodyPr/>
          <a:lstStyle/>
          <a:p>
            <a:pPr defTabSz="914400" eaLnBrk="1" fontAlgn="auto" hangingPunct="1">
              <a:spcBef>
                <a:spcPts val="0"/>
              </a:spcBef>
              <a:spcAft>
                <a:spcPts val="0"/>
              </a:spcAft>
              <a:defRPr/>
            </a:pPr>
            <a:fld id="{AFFF257A-30C5-4AFB-911B-BE4CEEA1EA82}" type="slidenum">
              <a:rPr lang="en-US" smtClean="0">
                <a:solidFill>
                  <a:prstClr val="black">
                    <a:tint val="75000"/>
                  </a:prstClr>
                </a:solidFill>
                <a:latin typeface="Calibri" panose="020F0502020204030204"/>
              </a:rPr>
              <a:pPr defTabSz="9144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599274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defTabSz="914400" eaLnBrk="1" fontAlgn="auto" hangingPunct="1">
              <a:spcBef>
                <a:spcPts val="0"/>
              </a:spcBef>
              <a:spcAft>
                <a:spcPts val="0"/>
              </a:spcAft>
              <a:defRPr/>
            </a:pPr>
            <a:fld id="{59719A99-E623-4601-B985-F26945D273CF}" type="datetime1">
              <a:rPr lang="en-US" smtClean="0"/>
              <a:pPr defTabSz="914400" eaLnBrk="1" fontAlgn="auto" hangingPunct="1">
                <a:spcBef>
                  <a:spcPts val="0"/>
                </a:spcBef>
                <a:spcAft>
                  <a:spcPts val="0"/>
                </a:spcAft>
                <a:defRPr/>
              </a:pPr>
              <a:t>5/11/2020</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000" dirty="0">
                <a:latin typeface="Segoe UI" panose="020B0502040204020203" pitchFamily="34" charset="0"/>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30" y="6356350"/>
            <a:ext cx="2743200" cy="365125"/>
          </a:xfrm>
        </p:spPr>
        <p:txBody>
          <a:bodyPr/>
          <a:lstStyle/>
          <a:p>
            <a:pPr defTabSz="914400" eaLnBrk="1" fontAlgn="auto" hangingPunct="1">
              <a:spcBef>
                <a:spcPts val="0"/>
              </a:spcBef>
              <a:spcAft>
                <a:spcPts val="0"/>
              </a:spcAft>
              <a:defRPr/>
            </a:pPr>
            <a:fld id="{AFFF257A-30C5-4AFB-911B-BE4CEEA1EA82}" type="slidenum">
              <a:rPr lang="en-US" smtClean="0">
                <a:solidFill>
                  <a:prstClr val="black">
                    <a:tint val="75000"/>
                  </a:prstClr>
                </a:solidFill>
                <a:latin typeface="Calibri" panose="020F0502020204030204"/>
              </a:rPr>
              <a:pPr defTabSz="9144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14567527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000" dirty="0">
                <a:latin typeface="Segoe UI" panose="020B0502040204020203" pitchFamily="34" charset="0"/>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30" y="6356350"/>
            <a:ext cx="2743200" cy="365125"/>
          </a:xfrm>
        </p:spPr>
        <p:txBody>
          <a:bodyPr/>
          <a:lstStyle/>
          <a:p>
            <a:pPr defTabSz="914400" eaLnBrk="1" fontAlgn="auto" hangingPunct="1">
              <a:spcBef>
                <a:spcPts val="0"/>
              </a:spcBef>
              <a:spcAft>
                <a:spcPts val="0"/>
              </a:spcAft>
              <a:defRPr/>
            </a:pPr>
            <a:fld id="{AFFF257A-30C5-4AFB-911B-BE4CEEA1EA82}" type="slidenum">
              <a:rPr lang="en-US" smtClean="0">
                <a:solidFill>
                  <a:prstClr val="black">
                    <a:tint val="75000"/>
                  </a:prstClr>
                </a:solidFill>
                <a:latin typeface="Calibri" panose="020F0502020204030204"/>
              </a:rPr>
              <a:pPr defTabSz="9144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0765324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defTabSz="914400" eaLnBrk="1" fontAlgn="auto" hangingPunct="1">
              <a:spcBef>
                <a:spcPts val="0"/>
              </a:spcBef>
              <a:spcAft>
                <a:spcPts val="0"/>
              </a:spcAft>
              <a:defRPr/>
            </a:pPr>
            <a:fld id="{E53059BD-1BEF-4308-896C-BFD109018373}" type="datetime1">
              <a:rPr lang="en-US" smtClean="0"/>
              <a:pPr defTabSz="914400" eaLnBrk="1" fontAlgn="auto" hangingPunct="1">
                <a:spcBef>
                  <a:spcPts val="0"/>
                </a:spcBef>
                <a:spcAft>
                  <a:spcPts val="0"/>
                </a:spcAft>
                <a:defRPr/>
              </a:pPr>
              <a:t>5/11/2020</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000" dirty="0">
                <a:latin typeface="Segoe UI" panose="020B0502040204020203" pitchFamily="34" charset="0"/>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30" y="6356350"/>
            <a:ext cx="2743200" cy="365125"/>
          </a:xfrm>
        </p:spPr>
        <p:txBody>
          <a:bodyPr/>
          <a:lstStyle/>
          <a:p>
            <a:pPr defTabSz="914400" eaLnBrk="1" fontAlgn="auto" hangingPunct="1">
              <a:spcBef>
                <a:spcPts val="0"/>
              </a:spcBef>
              <a:spcAft>
                <a:spcPts val="0"/>
              </a:spcAft>
              <a:defRPr/>
            </a:pPr>
            <a:fld id="{AFFF257A-30C5-4AFB-911B-BE4CEEA1EA82}" type="slidenum">
              <a:rPr lang="en-US" smtClean="0">
                <a:solidFill>
                  <a:prstClr val="black">
                    <a:tint val="75000"/>
                  </a:prstClr>
                </a:solidFill>
                <a:latin typeface="Calibri" panose="020F0502020204030204"/>
              </a:rPr>
              <a:pPr defTabSz="9144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7136963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defTabSz="914400" eaLnBrk="1" fontAlgn="auto" hangingPunct="1">
              <a:spcBef>
                <a:spcPts val="0"/>
              </a:spcBef>
              <a:spcAft>
                <a:spcPts val="0"/>
              </a:spcAft>
              <a:defRPr/>
            </a:pPr>
            <a:fld id="{97C2647B-2CB6-4DA8-99F1-BFA229753949}" type="datetime1">
              <a:rPr lang="en-US" smtClean="0"/>
              <a:pPr defTabSz="914400" eaLnBrk="1" fontAlgn="auto" hangingPunct="1">
                <a:spcBef>
                  <a:spcPts val="0"/>
                </a:spcBef>
                <a:spcAft>
                  <a:spcPts val="0"/>
                </a:spcAft>
                <a:defRPr/>
              </a:pPr>
              <a:t>5/11/2020</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000" dirty="0">
                <a:latin typeface="Segoe UI Light" panose="020B0502040204020203" pitchFamily="34" charset="0"/>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30" y="6356350"/>
            <a:ext cx="2743200" cy="365125"/>
          </a:xfrm>
        </p:spPr>
        <p:txBody>
          <a:bodyPr/>
          <a:lstStyle/>
          <a:p>
            <a:pPr defTabSz="914400" eaLnBrk="1" fontAlgn="auto" hangingPunct="1">
              <a:spcBef>
                <a:spcPts val="0"/>
              </a:spcBef>
              <a:spcAft>
                <a:spcPts val="0"/>
              </a:spcAft>
              <a:defRPr/>
            </a:pPr>
            <a:fld id="{AFFF257A-30C5-4AFB-911B-BE4CEEA1EA82}" type="slidenum">
              <a:rPr lang="en-US" smtClean="0">
                <a:solidFill>
                  <a:prstClr val="black">
                    <a:tint val="75000"/>
                  </a:prstClr>
                </a:solidFill>
                <a:latin typeface="Calibri" panose="020F0502020204030204"/>
              </a:rPr>
              <a:pPr defTabSz="9144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69726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36">
            <a:noAutofit/>
          </a:bodyPr>
          <a:lstStyle>
            <a:lvl1pPr>
              <a:defRPr sz="32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35508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29" y="6356352"/>
            <a:ext cx="2743200" cy="365125"/>
          </a:xfrm>
        </p:spPr>
        <p:txBody>
          <a:bodyPr/>
          <a:lstStyle>
            <a:lvl1pPr>
              <a:defRPr sz="1000">
                <a:solidFill>
                  <a:srgbClr val="898989"/>
                </a:solidFill>
                <a:latin typeface="Segoe UI" panose="020B0502040204020203" pitchFamily="34" charset="0"/>
                <a:cs typeface="Segoe UI" panose="020B0502040204020203" pitchFamily="34" charset="0"/>
              </a:defRPr>
            </a:lvl1pPr>
          </a:lstStyle>
          <a:p>
            <a:pPr defTabSz="914400" eaLnBrk="1" fontAlgn="auto" hangingPunct="1">
              <a:spcBef>
                <a:spcPts val="0"/>
              </a:spcBef>
              <a:spcAft>
                <a:spcPts val="0"/>
              </a:spcAft>
            </a:pPr>
            <a:fld id="{AFFF257A-30C5-4AFB-911B-BE4CEEA1EA82}" type="slidenum">
              <a:rPr lang="en-US" kern="0" smtClean="0"/>
              <a:pPr defTabSz="914400" eaLnBrk="1" fontAlgn="auto" hangingPunct="1">
                <a:spcBef>
                  <a:spcPts val="0"/>
                </a:spcBef>
                <a:spcAft>
                  <a:spcPts val="0"/>
                </a:spcAft>
              </a:pPr>
              <a:t>‹#›</a:t>
            </a:fld>
            <a:endParaRPr lang="en-US" sz="1800" kern="0" dirty="0"/>
          </a:p>
        </p:txBody>
      </p:sp>
    </p:spTree>
    <p:extLst>
      <p:ext uri="{BB962C8B-B14F-4D97-AF65-F5344CB8AC3E}">
        <p14:creationId xmlns:p14="http://schemas.microsoft.com/office/powerpoint/2010/main" val="9519494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pPr defTabSz="914400" eaLnBrk="1" fontAlgn="auto" hangingPunct="1">
              <a:spcBef>
                <a:spcPts val="0"/>
              </a:spcBef>
              <a:spcAft>
                <a:spcPts val="0"/>
              </a:spcAft>
              <a:defRPr/>
            </a:pPr>
            <a:fld id="{4909424F-52EE-4881-87F3-71BBF1CDFBFA}" type="datetime1">
              <a:rPr lang="en-US" smtClean="0">
                <a:latin typeface="Calibri" panose="020F0502020204030204"/>
              </a:rPr>
              <a:pPr defTabSz="914400" eaLnBrk="1" fontAlgn="auto" hangingPunct="1">
                <a:spcBef>
                  <a:spcPts val="0"/>
                </a:spcBef>
                <a:spcAft>
                  <a:spcPts val="0"/>
                </a:spcAft>
                <a:defRPr/>
              </a:pPr>
              <a:t>5/11/2020</a:t>
            </a:fld>
            <a:endParaRPr lang="en-US" dirty="0">
              <a:latin typeface="Calibri" panose="020F0502020204030204"/>
            </a:endParaRPr>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defTabSz="914400" eaLnBrk="1" fontAlgn="auto" hangingPunct="1">
              <a:spcBef>
                <a:spcPts val="0"/>
              </a:spcBef>
              <a:spcAft>
                <a:spcPts val="0"/>
              </a:spcAft>
              <a:defRPr/>
            </a:pPr>
            <a:fld id="{74A398B2-5A34-1A4A-811E-F4027282568C}" type="slidenum">
              <a:rPr lang="en-US" smtClean="0">
                <a:latin typeface="Calibri" panose="020F0502020204030204"/>
              </a:rPr>
              <a:pPr defTabSz="914400" eaLnBrk="1" fontAlgn="auto" hangingPunct="1">
                <a:spcBef>
                  <a:spcPts val="0"/>
                </a:spcBef>
                <a:spcAft>
                  <a:spcPts val="0"/>
                </a:spcAft>
                <a:defRPr/>
              </a:pPr>
              <a:t>‹#›</a:t>
            </a:fld>
            <a:endParaRPr lang="en-US" dirty="0">
              <a:latin typeface="Calibri" panose="020F0502020204030204"/>
            </a:endParaRPr>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03191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pPr defTabSz="914400" eaLnBrk="1" fontAlgn="auto" hangingPunct="1">
              <a:spcBef>
                <a:spcPts val="0"/>
              </a:spcBef>
              <a:spcAft>
                <a:spcPts val="0"/>
              </a:spcAft>
              <a:defRPr/>
            </a:pPr>
            <a:fld id="{53E79FF6-4089-4F9B-8E7B-21EA13AC4CB8}" type="datetime1">
              <a:rPr lang="en-US" smtClean="0">
                <a:latin typeface="Calibri" panose="020F0502020204030204"/>
              </a:rPr>
              <a:pPr defTabSz="914400" eaLnBrk="1" fontAlgn="auto" hangingPunct="1">
                <a:spcBef>
                  <a:spcPts val="0"/>
                </a:spcBef>
                <a:spcAft>
                  <a:spcPts val="0"/>
                </a:spcAft>
                <a:defRPr/>
              </a:pPr>
              <a:t>5/11/2020</a:t>
            </a:fld>
            <a:endParaRPr lang="en-US" dirty="0">
              <a:latin typeface="Calibri" panose="020F0502020204030204"/>
            </a:endParaRPr>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defTabSz="914400" eaLnBrk="1" fontAlgn="auto" hangingPunct="1">
              <a:spcBef>
                <a:spcPts val="0"/>
              </a:spcBef>
              <a:spcAft>
                <a:spcPts val="0"/>
              </a:spcAft>
              <a:defRPr/>
            </a:pPr>
            <a:fld id="{74A398B2-5A34-1A4A-811E-F4027282568C}" type="slidenum">
              <a:rPr lang="en-US" smtClean="0">
                <a:latin typeface="Calibri" panose="020F0502020204030204"/>
              </a:rPr>
              <a:pPr defTabSz="914400" eaLnBrk="1" fontAlgn="auto" hangingPunct="1">
                <a:spcBef>
                  <a:spcPts val="0"/>
                </a:spcBef>
                <a:spcAft>
                  <a:spcPts val="0"/>
                </a:spcAft>
                <a:defRPr/>
              </a:pPr>
              <a:t>‹#›</a:t>
            </a:fld>
            <a:endParaRPr lang="en-US" dirty="0">
              <a:latin typeface="Calibri" panose="020F0502020204030204"/>
            </a:endParaRPr>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dirty="0"/>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dirty="0"/>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dirty="0"/>
              <a:t>Click icon to add picture</a:t>
            </a:r>
          </a:p>
        </p:txBody>
      </p:sp>
    </p:spTree>
    <p:extLst>
      <p:ext uri="{BB962C8B-B14F-4D97-AF65-F5344CB8AC3E}">
        <p14:creationId xmlns:p14="http://schemas.microsoft.com/office/powerpoint/2010/main" val="12277944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defTabSz="914400" eaLnBrk="1" fontAlgn="auto" hangingPunct="1">
              <a:spcBef>
                <a:spcPts val="0"/>
              </a:spcBef>
              <a:spcAft>
                <a:spcPts val="0"/>
              </a:spcAft>
              <a:defRPr/>
            </a:pPr>
            <a:fld id="{42FC5A46-1B5E-4CD0-B5F3-53F130AAFD15}" type="datetime1">
              <a:rPr lang="en-US" smtClean="0"/>
              <a:pPr defTabSz="914400" eaLnBrk="1" fontAlgn="auto" hangingPunct="1">
                <a:spcBef>
                  <a:spcPts val="0"/>
                </a:spcBef>
                <a:spcAft>
                  <a:spcPts val="0"/>
                </a:spcAft>
                <a:defRPr/>
              </a:pPr>
              <a:t>5/11/2020</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000" dirty="0">
                <a:latin typeface="Segoe UI" panose="020B0502040204020203" pitchFamily="34" charset="0"/>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30" y="6356350"/>
            <a:ext cx="2743200" cy="365125"/>
          </a:xfrm>
        </p:spPr>
        <p:txBody>
          <a:bodyPr/>
          <a:lstStyle/>
          <a:p>
            <a:pPr defTabSz="914400" eaLnBrk="1" fontAlgn="auto" hangingPunct="1">
              <a:spcBef>
                <a:spcPts val="0"/>
              </a:spcBef>
              <a:spcAft>
                <a:spcPts val="0"/>
              </a:spcAft>
              <a:defRPr/>
            </a:pPr>
            <a:fld id="{AFFF257A-30C5-4AFB-911B-BE4CEEA1EA82}" type="slidenum">
              <a:rPr lang="en-US" smtClean="0">
                <a:solidFill>
                  <a:prstClr val="black">
                    <a:tint val="75000"/>
                  </a:prstClr>
                </a:solidFill>
                <a:latin typeface="Calibri" panose="020F0502020204030204"/>
              </a:rPr>
              <a:pPr defTabSz="9144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2119156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pPr defTabSz="914400" eaLnBrk="1" fontAlgn="auto" hangingPunct="1">
              <a:spcBef>
                <a:spcPts val="0"/>
              </a:spcBef>
              <a:spcAft>
                <a:spcPts val="0"/>
              </a:spcAft>
              <a:defRPr/>
            </a:pPr>
            <a:endParaRPr lang="en-US" dirty="0">
              <a:solidFill>
                <a:prstClr val="black"/>
              </a:solidFill>
              <a:latin typeface="Calibri" panose="020F0502020204030204"/>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1555186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defTabSz="914400" eaLnBrk="1" fontAlgn="auto" hangingPunct="1">
              <a:spcBef>
                <a:spcPts val="0"/>
              </a:spcBef>
              <a:spcAft>
                <a:spcPts val="0"/>
              </a:spcAft>
              <a:defRPr/>
            </a:pPr>
            <a:endParaRPr lang="en-US" dirty="0">
              <a:solidFill>
                <a:prstClr val="black"/>
              </a:solidFill>
              <a:latin typeface="Calibri" panose="020F0502020204030204"/>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9051295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pPr defTabSz="914400" eaLnBrk="1" fontAlgn="auto" hangingPunct="1">
              <a:spcBef>
                <a:spcPts val="0"/>
              </a:spcBef>
              <a:spcAft>
                <a:spcPts val="0"/>
              </a:spcAft>
              <a:defRPr/>
            </a:pPr>
            <a:fld id="{E01060FE-E596-4D38-8C3D-586C38809B29}" type="datetime1">
              <a:rPr lang="en-US" smtClean="0">
                <a:solidFill>
                  <a:prstClr val="white"/>
                </a:solidFill>
              </a:rPr>
              <a:pPr defTabSz="914400" eaLnBrk="1" fontAlgn="auto" hangingPunct="1">
                <a:spcBef>
                  <a:spcPts val="0"/>
                </a:spcBef>
                <a:spcAft>
                  <a:spcPts val="0"/>
                </a:spcAft>
                <a:defRPr/>
              </a:pPr>
              <a:t>5/11/2020</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pPr defTabSz="914400" eaLnBrk="1" fontAlgn="auto" hangingPunct="1">
              <a:spcBef>
                <a:spcPts val="0"/>
              </a:spcBef>
              <a:spcAft>
                <a:spcPts val="0"/>
              </a:spcAft>
              <a:defRPr/>
            </a:pPr>
            <a:fld id="{AFFF257A-30C5-4AFB-911B-BE4CEEA1EA82}" type="slidenum">
              <a:rPr lang="en-US" smtClean="0">
                <a:solidFill>
                  <a:prstClr val="black">
                    <a:tint val="75000"/>
                  </a:prstClr>
                </a:solidFill>
                <a:latin typeface="Calibri" panose="020F0502020204030204"/>
              </a:rPr>
              <a:pPr defTabSz="9144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5436309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dirty="0"/>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pPr defTabSz="914400" eaLnBrk="1" fontAlgn="auto" hangingPunct="1">
              <a:spcBef>
                <a:spcPts val="0"/>
              </a:spcBef>
              <a:spcAft>
                <a:spcPts val="0"/>
              </a:spcAft>
              <a:defRPr/>
            </a:pPr>
            <a:fld id="{2139EBD2-04A7-4D17-9220-0A53AC5266C5}" type="datetime1">
              <a:rPr lang="en-US" smtClean="0">
                <a:solidFill>
                  <a:prstClr val="white"/>
                </a:solidFill>
              </a:rPr>
              <a:pPr defTabSz="914400" eaLnBrk="1" fontAlgn="auto" hangingPunct="1">
                <a:spcBef>
                  <a:spcPts val="0"/>
                </a:spcBef>
                <a:spcAft>
                  <a:spcPts val="0"/>
                </a:spcAft>
                <a:defRPr/>
              </a:pPr>
              <a:t>5/11/2020</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pPr defTabSz="914400" eaLnBrk="1" fontAlgn="auto" hangingPunct="1">
              <a:spcBef>
                <a:spcPts val="0"/>
              </a:spcBef>
              <a:spcAft>
                <a:spcPts val="0"/>
              </a:spcAft>
              <a:defRPr/>
            </a:pPr>
            <a:fld id="{AFFF257A-30C5-4AFB-911B-BE4CEEA1EA82}" type="slidenum">
              <a:rPr lang="en-US" smtClean="0">
                <a:solidFill>
                  <a:prstClr val="black">
                    <a:tint val="75000"/>
                  </a:prstClr>
                </a:solidFill>
                <a:latin typeface="Calibri" panose="020F0502020204030204"/>
              </a:rPr>
              <a:pPr defTabSz="9144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22362232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defTabSz="914400" eaLnBrk="1" fontAlgn="auto" hangingPunct="1">
              <a:lnSpc>
                <a:spcPct val="120000"/>
              </a:lnSpc>
              <a:spcBef>
                <a:spcPts val="0"/>
              </a:spcBef>
              <a:spcAft>
                <a:spcPts val="0"/>
              </a:spcAft>
              <a:defRPr/>
            </a:pPr>
            <a:r>
              <a:rPr lang="en-US" sz="800" dirty="0">
                <a:solidFill>
                  <a:prstClr val="black"/>
                </a:solidFill>
                <a:latin typeface="Calibri" panose="020F0502020204030204"/>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284727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dirty="0"/>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defTabSz="914400" eaLnBrk="1" fontAlgn="auto" hangingPunct="1">
              <a:lnSpc>
                <a:spcPct val="120000"/>
              </a:lnSpc>
              <a:spcBef>
                <a:spcPts val="0"/>
              </a:spcBef>
              <a:spcAft>
                <a:spcPts val="0"/>
              </a:spcAft>
              <a:defRPr/>
            </a:pPr>
            <a:r>
              <a:rPr lang="en-US" sz="800" dirty="0">
                <a:solidFill>
                  <a:prstClr val="black"/>
                </a:solidFill>
                <a:latin typeface="Calibri" panose="020F0502020204030204"/>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562555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defTabSz="914400" eaLnBrk="1" fontAlgn="auto" hangingPunct="1">
              <a:lnSpc>
                <a:spcPct val="120000"/>
              </a:lnSpc>
              <a:spcBef>
                <a:spcPts val="0"/>
              </a:spcBef>
              <a:spcAft>
                <a:spcPts val="0"/>
              </a:spcAft>
              <a:defRPr/>
            </a:pPr>
            <a:r>
              <a:rPr lang="en-US" sz="800" dirty="0">
                <a:solidFill>
                  <a:prstClr val="black"/>
                </a:solidFill>
                <a:latin typeface="Calibri" panose="020F0502020204030204"/>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5562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70" tIns="137154" rIns="91436"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36" tIns="91436">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a:t>Module Overview</a:t>
            </a:r>
          </a:p>
        </p:txBody>
      </p:sp>
    </p:spTree>
    <p:extLst>
      <p:ext uri="{BB962C8B-B14F-4D97-AF65-F5344CB8AC3E}">
        <p14:creationId xmlns:p14="http://schemas.microsoft.com/office/powerpoint/2010/main" val="17362098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defTabSz="914400" eaLnBrk="1" fontAlgn="auto" hangingPunct="1">
              <a:lnSpc>
                <a:spcPct val="120000"/>
              </a:lnSpc>
              <a:spcBef>
                <a:spcPts val="0"/>
              </a:spcBef>
              <a:spcAft>
                <a:spcPts val="0"/>
              </a:spcAft>
              <a:defRPr/>
            </a:pPr>
            <a:r>
              <a:rPr lang="en-US" sz="800" dirty="0">
                <a:solidFill>
                  <a:prstClr val="black"/>
                </a:solidFill>
                <a:latin typeface="Calibri" panose="020F0502020204030204"/>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6748729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24232284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914400" eaLnBrk="1" fontAlgn="auto" hangingPunct="1">
              <a:lnSpc>
                <a:spcPct val="90000"/>
              </a:lnSpc>
              <a:spcBef>
                <a:spcPts val="0"/>
              </a:spcBef>
              <a:spcAft>
                <a:spcPts val="800"/>
              </a:spcAft>
              <a:defRPr/>
            </a:pPr>
            <a:r>
              <a:rPr lang="en-US" sz="1333" dirty="0">
                <a:solidFill>
                  <a:srgbClr val="3F3F3F">
                    <a:alpha val="87000"/>
                  </a:srgbClr>
                </a:solidFill>
                <a:latin typeface="Calibri" panose="020F0502020204030204"/>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914400" eaLnBrk="1" fontAlgn="auto" hangingPunct="1">
              <a:lnSpc>
                <a:spcPct val="90000"/>
              </a:lnSpc>
              <a:spcBef>
                <a:spcPts val="0"/>
              </a:spcBef>
              <a:spcAft>
                <a:spcPts val="800"/>
              </a:spcAft>
              <a:defRPr/>
            </a:pPr>
            <a:r>
              <a:rPr lang="en-US" sz="1333" dirty="0">
                <a:solidFill>
                  <a:srgbClr val="3F3F3F">
                    <a:alpha val="87000"/>
                  </a:srgbClr>
                </a:solidFill>
                <a:latin typeface="Calibri" panose="020F0502020204030204"/>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914400" eaLnBrk="1" fontAlgn="auto" hangingPunct="1">
              <a:lnSpc>
                <a:spcPct val="90000"/>
              </a:lnSpc>
              <a:spcBef>
                <a:spcPts val="0"/>
              </a:spcBef>
              <a:spcAft>
                <a:spcPts val="800"/>
              </a:spcAft>
              <a:defRPr/>
            </a:pPr>
            <a:r>
              <a:rPr lang="en-US" sz="1333" dirty="0">
                <a:solidFill>
                  <a:srgbClr val="3F3F3F">
                    <a:alpha val="87000"/>
                  </a:srgbClr>
                </a:solidFill>
                <a:latin typeface="Calibri" panose="020F0502020204030204"/>
              </a:rPr>
              <a:t>For more information, see Use of Microsoft Copyrighted Content at</a:t>
            </a:r>
          </a:p>
          <a:p>
            <a:pPr algn="ctr" defTabSz="914400" eaLnBrk="1" fontAlgn="auto" hangingPunct="1">
              <a:lnSpc>
                <a:spcPct val="90000"/>
              </a:lnSpc>
              <a:spcBef>
                <a:spcPts val="0"/>
              </a:spcBef>
              <a:spcAft>
                <a:spcPts val="800"/>
              </a:spcAft>
              <a:defRPr/>
            </a:pPr>
            <a:r>
              <a:rPr lang="en-US" sz="1333" dirty="0">
                <a:solidFill>
                  <a:srgbClr val="3F3F3F">
                    <a:alpha val="87000"/>
                  </a:srgbClr>
                </a:solidFill>
                <a:latin typeface="Calibri" panose="020F0502020204030204"/>
                <a:hlinkClick r:id="rId2"/>
              </a:rPr>
              <a:t>http://www.microsoft.com/about/legal/permissions/</a:t>
            </a:r>
            <a:endParaRPr lang="en-US" sz="1333" dirty="0">
              <a:solidFill>
                <a:srgbClr val="3F3F3F">
                  <a:alpha val="87000"/>
                </a:srgbClr>
              </a:solidFill>
              <a:latin typeface="Calibri" panose="020F0502020204030204"/>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914400" eaLnBrk="1" fontAlgn="auto" hangingPunct="1">
              <a:spcBef>
                <a:spcPts val="0"/>
              </a:spcBef>
              <a:spcAft>
                <a:spcPts val="0"/>
              </a:spcAft>
              <a:defRPr/>
            </a:pPr>
            <a:r>
              <a:rPr lang="en-US" sz="1467" b="1" dirty="0">
                <a:solidFill>
                  <a:prstClr val="black"/>
                </a:solidFill>
                <a:latin typeface="Calibri" panose="020F0502020204030204"/>
              </a:rPr>
              <a:t>Conditions and Terms of Use</a:t>
            </a:r>
            <a:endParaRPr lang="en-US" sz="1467" dirty="0">
              <a:solidFill>
                <a:prstClr val="black"/>
              </a:solidFill>
              <a:latin typeface="Calibri" panose="020F0502020204030204"/>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914400" eaLnBrk="1" fontAlgn="auto" hangingPunct="1">
              <a:spcBef>
                <a:spcPts val="0"/>
              </a:spcBef>
              <a:spcAft>
                <a:spcPts val="0"/>
              </a:spcAft>
              <a:defRPr/>
            </a:pPr>
            <a:r>
              <a:rPr lang="en-US" sz="1467" b="1" dirty="0">
                <a:solidFill>
                  <a:prstClr val="black"/>
                </a:solidFill>
                <a:latin typeface="Calibri" panose="020F0502020204030204"/>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914400" eaLnBrk="1" fontAlgn="auto" hangingPunct="1">
              <a:spcBef>
                <a:spcPts val="0"/>
              </a:spcBef>
              <a:spcAft>
                <a:spcPts val="0"/>
              </a:spcAft>
              <a:defRPr/>
            </a:pPr>
            <a:r>
              <a:rPr lang="en-US" sz="1067" dirty="0">
                <a:solidFill>
                  <a:srgbClr val="277EB5"/>
                </a:solidFill>
                <a:latin typeface="Calibri" panose="020F0502020204030204"/>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914400" eaLnBrk="1" fontAlgn="auto" hangingPunct="1">
              <a:spcBef>
                <a:spcPts val="0"/>
              </a:spcBef>
              <a:spcAft>
                <a:spcPts val="0"/>
              </a:spcAft>
              <a:defRPr/>
            </a:pPr>
            <a:r>
              <a:rPr lang="en-US" sz="1067" dirty="0">
                <a:solidFill>
                  <a:srgbClr val="277EB5"/>
                </a:solidFill>
                <a:latin typeface="Calibri" panose="020F0502020204030204"/>
              </a:rPr>
              <a:t>© 2013 Microsoft Corporation. All rights reserved.</a:t>
            </a:r>
          </a:p>
        </p:txBody>
      </p:sp>
      <p:sp>
        <p:nvSpPr>
          <p:cNvPr id="10" name="TextBox 9"/>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914400" eaLnBrk="1" fontAlgn="auto" hangingPunct="1">
              <a:spcBef>
                <a:spcPts val="0"/>
              </a:spcBef>
              <a:spcAft>
                <a:spcPts val="800"/>
              </a:spcAft>
              <a:defRPr/>
            </a:pPr>
            <a:r>
              <a:rPr lang="en-US" sz="1333" dirty="0">
                <a:solidFill>
                  <a:srgbClr val="3F3F3F">
                    <a:alpha val="87000"/>
                  </a:srgbClr>
                </a:solidFill>
                <a:latin typeface="Calibri" panose="020F0502020204030204"/>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914400" eaLnBrk="1" fontAlgn="auto" hangingPunct="1">
              <a:spcBef>
                <a:spcPts val="0"/>
              </a:spcBef>
              <a:spcAft>
                <a:spcPts val="800"/>
              </a:spcAft>
              <a:defRPr/>
            </a:pPr>
            <a:r>
              <a:rPr lang="en-US" sz="1333" dirty="0">
                <a:solidFill>
                  <a:srgbClr val="3F3F3F">
                    <a:alpha val="87000"/>
                  </a:srgbClr>
                </a:solidFill>
                <a:latin typeface="Calibri" panose="020F0502020204030204"/>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914400" eaLnBrk="1" fontAlgn="auto" hangingPunct="1">
              <a:spcBef>
                <a:spcPts val="0"/>
              </a:spcBef>
              <a:spcAft>
                <a:spcPts val="800"/>
              </a:spcAft>
              <a:defRPr/>
            </a:pPr>
            <a:r>
              <a:rPr lang="en-US" sz="1333" dirty="0">
                <a:solidFill>
                  <a:srgbClr val="3F3F3F">
                    <a:alpha val="87000"/>
                  </a:srgbClr>
                </a:solidFill>
                <a:latin typeface="Calibri" panose="020F0502020204030204"/>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914400" eaLnBrk="1" fontAlgn="auto" hangingPunct="1">
              <a:spcBef>
                <a:spcPts val="0"/>
              </a:spcBef>
              <a:spcAft>
                <a:spcPts val="800"/>
              </a:spcAft>
              <a:defRPr/>
            </a:pPr>
            <a:endParaRPr lang="en-US" sz="1333" dirty="0">
              <a:solidFill>
                <a:srgbClr val="3F3F3F">
                  <a:alpha val="87000"/>
                </a:srgbClr>
              </a:solidFill>
              <a:latin typeface="Calibri" panose="020F0502020204030204"/>
            </a:endParaRPr>
          </a:p>
        </p:txBody>
      </p:sp>
    </p:spTree>
    <p:extLst>
      <p:ext uri="{BB962C8B-B14F-4D97-AF65-F5344CB8AC3E}">
        <p14:creationId xmlns:p14="http://schemas.microsoft.com/office/powerpoint/2010/main" val="14972273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1995635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70" tIns="137154"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Tree>
    <p:extLst>
      <p:ext uri="{BB962C8B-B14F-4D97-AF65-F5344CB8AC3E}">
        <p14:creationId xmlns:p14="http://schemas.microsoft.com/office/powerpoint/2010/main" val="215735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36">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35508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29" y="6356352"/>
            <a:ext cx="2743200" cy="365125"/>
          </a:xfrm>
        </p:spPr>
        <p:txBody>
          <a:bodyPr/>
          <a:lstStyle>
            <a:lvl1pPr>
              <a:defRPr sz="1000">
                <a:solidFill>
                  <a:srgbClr val="898989"/>
                </a:solidFill>
                <a:latin typeface="Segoe UI" panose="020B0502040204020203" pitchFamily="34" charset="0"/>
                <a:cs typeface="Segoe UI" panose="020B0502040204020203" pitchFamily="34" charset="0"/>
              </a:defRPr>
            </a:lvl1pPr>
          </a:lstStyle>
          <a:p>
            <a:pPr defTabSz="914400" eaLnBrk="1" fontAlgn="auto" hangingPunct="1">
              <a:spcBef>
                <a:spcPts val="0"/>
              </a:spcBef>
              <a:spcAft>
                <a:spcPts val="0"/>
              </a:spcAft>
            </a:pPr>
            <a:fld id="{AFFF257A-30C5-4AFB-911B-BE4CEEA1EA82}" type="slidenum">
              <a:rPr lang="en-US" kern="0" smtClean="0"/>
              <a:pPr defTabSz="914400" eaLnBrk="1" fontAlgn="auto" hangingPunct="1">
                <a:spcBef>
                  <a:spcPts val="0"/>
                </a:spcBef>
                <a:spcAft>
                  <a:spcPts val="0"/>
                </a:spcAft>
              </a:pPr>
              <a:t>‹#›</a:t>
            </a:fld>
            <a:endParaRPr lang="en-US" sz="1800" kern="0" dirty="0"/>
          </a:p>
        </p:txBody>
      </p:sp>
    </p:spTree>
    <p:extLst>
      <p:ext uri="{BB962C8B-B14F-4D97-AF65-F5344CB8AC3E}">
        <p14:creationId xmlns:p14="http://schemas.microsoft.com/office/powerpoint/2010/main" val="49448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defTabSz="914400" eaLnBrk="1" fontAlgn="auto" hangingPunct="1">
              <a:spcBef>
                <a:spcPts val="0"/>
              </a:spcBef>
              <a:spcAft>
                <a:spcPts val="0"/>
              </a:spcAft>
              <a:defRPr/>
            </a:pPr>
            <a:endParaRPr lang="en-US" sz="1900" kern="0" dirty="0">
              <a:solidFill>
                <a:sysClr val="windowText" lastClr="000000"/>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48"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Demonstration: Title of Demo</a:t>
            </a:r>
          </a:p>
        </p:txBody>
      </p:sp>
    </p:spTree>
    <p:extLst>
      <p:ext uri="{BB962C8B-B14F-4D97-AF65-F5344CB8AC3E}">
        <p14:creationId xmlns:p14="http://schemas.microsoft.com/office/powerpoint/2010/main" val="96003046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pPr defTabSz="914400" eaLnBrk="1" fontAlgn="auto" hangingPunct="1">
              <a:spcBef>
                <a:spcPts val="0"/>
              </a:spcBef>
              <a:spcAft>
                <a:spcPts val="0"/>
              </a:spcAft>
              <a:defRPr/>
            </a:pPr>
            <a:fld id="{C38662A8-215F-48B6-BCB2-3B7A098251B5}" type="datetime1">
              <a:rPr lang="en-US" kern="0" smtClean="0">
                <a:solidFill>
                  <a:prstClr val="black">
                    <a:tint val="75000"/>
                  </a:prstClr>
                </a:solidFill>
              </a:rPr>
              <a:pPr defTabSz="914400" eaLnBrk="1" fontAlgn="auto" hangingPunct="1">
                <a:spcBef>
                  <a:spcPts val="0"/>
                </a:spcBef>
                <a:spcAft>
                  <a:spcPts val="0"/>
                </a:spcAft>
                <a:defRPr/>
              </a:pPr>
              <a:t>5/11/2020</a:t>
            </a:fld>
            <a:endParaRPr lang="en-US" kern="0" dirty="0">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pPr defTabSz="914400" eaLnBrk="1" fontAlgn="auto" hangingPunct="1">
              <a:spcBef>
                <a:spcPts val="0"/>
              </a:spcBef>
              <a:spcAft>
                <a:spcPts val="0"/>
              </a:spcAft>
              <a:defRPr/>
            </a:pPr>
            <a:r>
              <a:rPr lang="en-US" kern="0" dirty="0">
                <a:solidFill>
                  <a:prstClr val="black">
                    <a:tint val="75000"/>
                  </a:prstClr>
                </a:solidFill>
              </a:rPr>
              <a:t>Microsoft Confidential</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pPr defTabSz="914400" eaLnBrk="1" fontAlgn="auto" hangingPunct="1">
              <a:spcBef>
                <a:spcPts val="0"/>
              </a:spcBef>
              <a:spcAft>
                <a:spcPts val="0"/>
              </a:spcAft>
              <a:defRPr/>
            </a:pPr>
            <a:fld id="{AFFF257A-30C5-4AFB-911B-BE4CEEA1EA82}" type="slidenum">
              <a:rPr lang="en-US" kern="0" smtClean="0">
                <a:solidFill>
                  <a:prstClr val="black">
                    <a:tint val="75000"/>
                  </a:prstClr>
                </a:solidFill>
              </a:rPr>
              <a:pPr defTabSz="914400" eaLnBrk="1" fontAlgn="auto" hangingPunct="1">
                <a:spcBef>
                  <a:spcPts val="0"/>
                </a:spcBef>
                <a:spcAft>
                  <a:spcPts val="0"/>
                </a:spcAft>
                <a:defRPr/>
              </a:pPr>
              <a:t>‹#›</a:t>
            </a:fld>
            <a:endParaRPr lang="en-US" kern="0" dirty="0">
              <a:solidFill>
                <a:prstClr val="black">
                  <a:tint val="75000"/>
                </a:prstClr>
              </a:solidFill>
            </a:endParaRPr>
          </a:p>
        </p:txBody>
      </p:sp>
    </p:spTree>
    <p:extLst>
      <p:ext uri="{BB962C8B-B14F-4D97-AF65-F5344CB8AC3E}">
        <p14:creationId xmlns:p14="http://schemas.microsoft.com/office/powerpoint/2010/main" val="3432338680"/>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 id="2147483950" r:id="rId19"/>
    <p:sldLayoutId id="2147483951" r:id="rId20"/>
    <p:sldLayoutId id="2147483952" r:id="rId21"/>
    <p:sldLayoutId id="2147483953" r:id="rId22"/>
    <p:sldLayoutId id="2147483954" r:id="rId23"/>
    <p:sldLayoutId id="2147483955" r:id="rId24"/>
    <p:sldLayoutId id="2147483956" r:id="rId25"/>
    <p:sldLayoutId id="2147483957" r:id="rId26"/>
    <p:sldLayoutId id="2147483958" r:id="rId27"/>
    <p:sldLayoutId id="2147483959" r:id="rId28"/>
    <p:sldLayoutId id="2147483960" r:id="rId29"/>
    <p:sldLayoutId id="2147483961" r:id="rId30"/>
    <p:sldLayoutId id="2147483962" r:id="rId31"/>
    <p:sldLayoutId id="2147483963" r:id="rId32"/>
  </p:sldLayoutIdLst>
  <p:hf hdr="0" ftr="0" dt="0"/>
  <p:txStyles>
    <p:titleStyle>
      <a:lvl1pPr algn="l" defTabSz="914354"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589" indent="-228589" algn="l" defTabSz="914354"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766" indent="-228589" algn="l" defTabSz="914354"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2942" indent="-228589" algn="l" defTabSz="914354"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120" indent="-228589" algn="l" defTabSz="914354"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298" indent="-228589" algn="l" defTabSz="914354"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eaLnBrk="1" fontAlgn="auto" hangingPunct="1">
              <a:spcBef>
                <a:spcPts val="0"/>
              </a:spcBef>
              <a:spcAft>
                <a:spcPts val="0"/>
              </a:spcAft>
              <a:defRPr/>
            </a:pPr>
            <a:fld id="{C38662A8-215F-48B6-BCB2-3B7A098251B5}" type="datetime1">
              <a:rPr lang="en-US" smtClean="0">
                <a:solidFill>
                  <a:prstClr val="black">
                    <a:tint val="75000"/>
                  </a:prstClr>
                </a:solidFill>
                <a:latin typeface="Calibri" panose="020F0502020204030204"/>
              </a:rPr>
              <a:pPr defTabSz="914400" eaLnBrk="1" fontAlgn="auto" hangingPunct="1">
                <a:spcBef>
                  <a:spcPts val="0"/>
                </a:spcBef>
                <a:spcAft>
                  <a:spcPts val="0"/>
                </a:spcAft>
                <a:defRPr/>
              </a:pPr>
              <a:t>5/11/2020</a:t>
            </a:fld>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eaLnBrk="1" fontAlgn="auto" hangingPunct="1">
              <a:spcBef>
                <a:spcPts val="0"/>
              </a:spcBef>
              <a:spcAft>
                <a:spcPts val="0"/>
              </a:spcAft>
              <a:defRPr/>
            </a:pPr>
            <a:r>
              <a:rPr lang="en-US" dirty="0">
                <a:solidFill>
                  <a:prstClr val="black">
                    <a:tint val="75000"/>
                  </a:prstClr>
                </a:solidFill>
                <a:latin typeface="Calibri" panose="020F0502020204030204"/>
              </a:rPr>
              <a:t>Microsoft Confidential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eaLnBrk="1" fontAlgn="auto" hangingPunct="1">
              <a:spcBef>
                <a:spcPts val="0"/>
              </a:spcBef>
              <a:spcAft>
                <a:spcPts val="0"/>
              </a:spcAft>
              <a:defRPr/>
            </a:pPr>
            <a:fld id="{AFFF257A-30C5-4AFB-911B-BE4CEEA1EA82}" type="slidenum">
              <a:rPr lang="en-US" smtClean="0">
                <a:solidFill>
                  <a:prstClr val="black">
                    <a:tint val="75000"/>
                  </a:prstClr>
                </a:solidFill>
                <a:latin typeface="Calibri" panose="020F0502020204030204"/>
              </a:rPr>
              <a:pPr defTabSz="9144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1231745956"/>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 id="2147483917" r:id="rId19"/>
    <p:sldLayoutId id="2147483918" r:id="rId20"/>
    <p:sldLayoutId id="2147483919" r:id="rId21"/>
    <p:sldLayoutId id="2147483920" r:id="rId22"/>
    <p:sldLayoutId id="2147483921" r:id="rId23"/>
    <p:sldLayoutId id="2147483922" r:id="rId24"/>
    <p:sldLayoutId id="2147483923" r:id="rId25"/>
    <p:sldLayoutId id="2147483924" r:id="rId26"/>
    <p:sldLayoutId id="2147483925" r:id="rId27"/>
    <p:sldLayoutId id="2147483926" r:id="rId28"/>
    <p:sldLayoutId id="2147483927" r:id="rId29"/>
    <p:sldLayoutId id="2147483928" r:id="rId30"/>
    <p:sldLayoutId id="2147483929" r:id="rId31"/>
  </p:sldLayoutIdLst>
  <p:hf hdr="0" ft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7" name="Text Placeholder 4"/>
          <p:cNvSpPr>
            <a:spLocks noGrp="1"/>
          </p:cNvSpPr>
          <p:nvPr>
            <p:ph type="body" sz="quarter" idx="13"/>
          </p:nvPr>
        </p:nvSpPr>
        <p:spPr/>
        <p:txBody>
          <a:bodyPr/>
          <a:lstStyle/>
          <a:p>
            <a:r>
              <a:rPr lang="en-US" altLang="en-US" dirty="0"/>
              <a:t>.NET Core: Developing Cross-Platform Web Apps with ASP.NET Core – Workshop</a:t>
            </a:r>
            <a:r>
              <a:rPr lang="en-US" altLang="en-US" i="1" dirty="0"/>
              <a:t>PLUS</a:t>
            </a:r>
          </a:p>
        </p:txBody>
      </p:sp>
      <p:sp>
        <p:nvSpPr>
          <p:cNvPr id="2" name="Slide Number Placeholder 1"/>
          <p:cNvSpPr>
            <a:spLocks noGrp="1"/>
          </p:cNvSpPr>
          <p:nvPr>
            <p:ph type="sldNum" sz="quarter" idx="4294967295"/>
          </p:nvPr>
        </p:nvSpPr>
        <p:spPr>
          <a:xfrm>
            <a:off x="9347200" y="6492875"/>
            <a:ext cx="2844800" cy="365125"/>
          </a:xfrm>
        </p:spPr>
        <p:txBody>
          <a:bodyPr/>
          <a:lstStyle/>
          <a:p>
            <a:pPr>
              <a:defRPr/>
            </a:pPr>
            <a:fld id="{A0AE9EC9-F182-4A35-8041-CBBE9CFA6E78}" type="slidenum">
              <a:rPr lang="en-US" smtClean="0"/>
              <a:pPr>
                <a:defRPr/>
              </a:pPr>
              <a:t>1</a:t>
            </a:fld>
            <a:endParaRPr lang="en-US" dirty="0"/>
          </a:p>
        </p:txBody>
      </p:sp>
      <p:sp>
        <p:nvSpPr>
          <p:cNvPr id="5" name="Content Placeholder 13"/>
          <p:cNvSpPr txBox="1">
            <a:spLocks/>
          </p:cNvSpPr>
          <p:nvPr/>
        </p:nvSpPr>
        <p:spPr>
          <a:xfrm>
            <a:off x="0" y="5486400"/>
            <a:ext cx="2667000" cy="301752"/>
          </a:xfrm>
          <a:prstGeom prst="rect">
            <a:avLst/>
          </a:prstGeom>
          <a:solidFill>
            <a:schemeClr val="tx1">
              <a:lumMod val="85000"/>
              <a:alpha val="88000"/>
            </a:schemeClr>
          </a:solidFill>
        </p:spPr>
        <p:txBody>
          <a:bodyPr anchor="ctr"/>
          <a:lstStyle>
            <a:lvl1pPr algn="l" rtl="0" fontAlgn="base">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fontAlgn="base">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fontAlgn="base">
              <a:lnSpc>
                <a:spcPct val="120000"/>
              </a:lnSpc>
              <a:spcBef>
                <a:spcPct val="20000"/>
              </a:spcBef>
              <a:spcAft>
                <a:spcPct val="0"/>
              </a:spcAft>
              <a:defRPr sz="1400">
                <a:solidFill>
                  <a:schemeClr val="bg1"/>
                </a:solidFill>
                <a:latin typeface="+mn-lt"/>
                <a:ea typeface="Segoe Pro Light"/>
                <a:cs typeface="Segoe Pro Light"/>
              </a:defRPr>
            </a:lvl3pPr>
            <a:lvl4pPr algn="l" rtl="0" fontAlgn="base">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fontAlgn="base">
              <a:lnSpc>
                <a:spcPct val="120000"/>
              </a:lnSpc>
              <a:spcBef>
                <a:spcPct val="20000"/>
              </a:spcBef>
              <a:spcAft>
                <a:spcPct val="0"/>
              </a:spcAft>
              <a:defRPr sz="1400">
                <a:solidFill>
                  <a:schemeClr val="bg1"/>
                </a:solidFill>
                <a:latin typeface="+mn-lt"/>
                <a:ea typeface="Segoe Pro Light"/>
                <a:cs typeface="Segoe Pro Light"/>
              </a:defRPr>
            </a:lvl5pPr>
            <a:lvl6pPr marL="457200" algn="l" rtl="0" fontAlgn="base">
              <a:lnSpc>
                <a:spcPct val="120000"/>
              </a:lnSpc>
              <a:spcBef>
                <a:spcPct val="20000"/>
              </a:spcBef>
              <a:spcAft>
                <a:spcPct val="0"/>
              </a:spcAft>
              <a:defRPr sz="1400">
                <a:solidFill>
                  <a:schemeClr val="bg1"/>
                </a:solidFill>
                <a:latin typeface="+mn-lt"/>
                <a:ea typeface="Segoe Pro Light"/>
                <a:cs typeface="Segoe Pro Light"/>
              </a:defRPr>
            </a:lvl6pPr>
            <a:lvl7pPr marL="914400" algn="l" rtl="0" fontAlgn="base">
              <a:lnSpc>
                <a:spcPct val="120000"/>
              </a:lnSpc>
              <a:spcBef>
                <a:spcPct val="20000"/>
              </a:spcBef>
              <a:spcAft>
                <a:spcPct val="0"/>
              </a:spcAft>
              <a:defRPr sz="1400">
                <a:solidFill>
                  <a:schemeClr val="bg1"/>
                </a:solidFill>
                <a:latin typeface="+mn-lt"/>
                <a:ea typeface="Segoe Pro Light"/>
                <a:cs typeface="Segoe Pro Light"/>
              </a:defRPr>
            </a:lvl7pPr>
            <a:lvl8pPr marL="1371600" algn="l" rtl="0" fontAlgn="base">
              <a:lnSpc>
                <a:spcPct val="120000"/>
              </a:lnSpc>
              <a:spcBef>
                <a:spcPct val="20000"/>
              </a:spcBef>
              <a:spcAft>
                <a:spcPct val="0"/>
              </a:spcAft>
              <a:defRPr sz="1400">
                <a:solidFill>
                  <a:schemeClr val="bg1"/>
                </a:solidFill>
                <a:latin typeface="+mn-lt"/>
                <a:ea typeface="Segoe Pro Light"/>
                <a:cs typeface="Segoe Pro Light"/>
              </a:defRPr>
            </a:lvl8pPr>
            <a:lvl9pPr marL="1828800" algn="l" rtl="0" fontAlgn="base">
              <a:lnSpc>
                <a:spcPct val="120000"/>
              </a:lnSpc>
              <a:spcBef>
                <a:spcPct val="20000"/>
              </a:spcBef>
              <a:spcAft>
                <a:spcPct val="0"/>
              </a:spcAft>
              <a:defRPr sz="1400">
                <a:solidFill>
                  <a:schemeClr val="bg1"/>
                </a:solidFill>
                <a:latin typeface="+mn-lt"/>
                <a:ea typeface="Segoe Pro Light"/>
                <a:cs typeface="Segoe Pro Light"/>
              </a:defRPr>
            </a:lvl9pPr>
          </a:lstStyle>
          <a:p>
            <a:pPr defTabSz="914400" eaLnBrk="1" hangingPunct="1"/>
            <a:r>
              <a:rPr lang="en-US" kern="0" dirty="0"/>
              <a:t>&lt;Engineer Name&gt;</a:t>
            </a:r>
          </a:p>
        </p:txBody>
      </p:sp>
      <p:sp>
        <p:nvSpPr>
          <p:cNvPr id="8" name="Content Placeholder 13"/>
          <p:cNvSpPr txBox="1">
            <a:spLocks/>
          </p:cNvSpPr>
          <p:nvPr/>
        </p:nvSpPr>
        <p:spPr>
          <a:xfrm>
            <a:off x="0" y="5828884"/>
            <a:ext cx="2667000" cy="301752"/>
          </a:xfrm>
          <a:prstGeom prst="rect">
            <a:avLst/>
          </a:prstGeom>
          <a:solidFill>
            <a:schemeClr val="tx1">
              <a:lumMod val="85000"/>
              <a:alpha val="88000"/>
            </a:schemeClr>
          </a:solidFill>
        </p:spPr>
        <p:txBody>
          <a:bodyPr anchor="ctr"/>
          <a:lstStyle>
            <a:lvl1pPr algn="l" rtl="0" fontAlgn="base">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fontAlgn="base">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fontAlgn="base">
              <a:lnSpc>
                <a:spcPct val="120000"/>
              </a:lnSpc>
              <a:spcBef>
                <a:spcPct val="20000"/>
              </a:spcBef>
              <a:spcAft>
                <a:spcPct val="0"/>
              </a:spcAft>
              <a:defRPr sz="1400">
                <a:solidFill>
                  <a:schemeClr val="bg1"/>
                </a:solidFill>
                <a:latin typeface="+mn-lt"/>
                <a:ea typeface="Segoe Pro Light"/>
                <a:cs typeface="Segoe Pro Light"/>
              </a:defRPr>
            </a:lvl3pPr>
            <a:lvl4pPr algn="l" rtl="0" fontAlgn="base">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fontAlgn="base">
              <a:lnSpc>
                <a:spcPct val="120000"/>
              </a:lnSpc>
              <a:spcBef>
                <a:spcPct val="20000"/>
              </a:spcBef>
              <a:spcAft>
                <a:spcPct val="0"/>
              </a:spcAft>
              <a:defRPr sz="1400">
                <a:solidFill>
                  <a:schemeClr val="bg1"/>
                </a:solidFill>
                <a:latin typeface="+mn-lt"/>
                <a:ea typeface="Segoe Pro Light"/>
                <a:cs typeface="Segoe Pro Light"/>
              </a:defRPr>
            </a:lvl5pPr>
            <a:lvl6pPr marL="457200" algn="l" rtl="0" fontAlgn="base">
              <a:lnSpc>
                <a:spcPct val="120000"/>
              </a:lnSpc>
              <a:spcBef>
                <a:spcPct val="20000"/>
              </a:spcBef>
              <a:spcAft>
                <a:spcPct val="0"/>
              </a:spcAft>
              <a:defRPr sz="1400">
                <a:solidFill>
                  <a:schemeClr val="bg1"/>
                </a:solidFill>
                <a:latin typeface="+mn-lt"/>
                <a:ea typeface="Segoe Pro Light"/>
                <a:cs typeface="Segoe Pro Light"/>
              </a:defRPr>
            </a:lvl6pPr>
            <a:lvl7pPr marL="914400" algn="l" rtl="0" fontAlgn="base">
              <a:lnSpc>
                <a:spcPct val="120000"/>
              </a:lnSpc>
              <a:spcBef>
                <a:spcPct val="20000"/>
              </a:spcBef>
              <a:spcAft>
                <a:spcPct val="0"/>
              </a:spcAft>
              <a:defRPr sz="1400">
                <a:solidFill>
                  <a:schemeClr val="bg1"/>
                </a:solidFill>
                <a:latin typeface="+mn-lt"/>
                <a:ea typeface="Segoe Pro Light"/>
                <a:cs typeface="Segoe Pro Light"/>
              </a:defRPr>
            </a:lvl7pPr>
            <a:lvl8pPr marL="1371600" algn="l" rtl="0" fontAlgn="base">
              <a:lnSpc>
                <a:spcPct val="120000"/>
              </a:lnSpc>
              <a:spcBef>
                <a:spcPct val="20000"/>
              </a:spcBef>
              <a:spcAft>
                <a:spcPct val="0"/>
              </a:spcAft>
              <a:defRPr sz="1400">
                <a:solidFill>
                  <a:schemeClr val="bg1"/>
                </a:solidFill>
                <a:latin typeface="+mn-lt"/>
                <a:ea typeface="Segoe Pro Light"/>
                <a:cs typeface="Segoe Pro Light"/>
              </a:defRPr>
            </a:lvl8pPr>
            <a:lvl9pPr marL="1828800" algn="l" rtl="0" fontAlgn="base">
              <a:lnSpc>
                <a:spcPct val="120000"/>
              </a:lnSpc>
              <a:spcBef>
                <a:spcPct val="20000"/>
              </a:spcBef>
              <a:spcAft>
                <a:spcPct val="0"/>
              </a:spcAft>
              <a:defRPr sz="1400">
                <a:solidFill>
                  <a:schemeClr val="bg1"/>
                </a:solidFill>
                <a:latin typeface="+mn-lt"/>
                <a:ea typeface="Segoe Pro Light"/>
                <a:cs typeface="Segoe Pro Light"/>
              </a:defRPr>
            </a:lvl9pPr>
          </a:lstStyle>
          <a:p>
            <a:pPr defTabSz="914400" eaLnBrk="1" hangingPunct="1"/>
            <a:r>
              <a:rPr lang="en-US" kern="0" dirty="0"/>
              <a:t>Premier Field Engineer</a:t>
            </a:r>
          </a:p>
        </p:txBody>
      </p:sp>
      <p:sp>
        <p:nvSpPr>
          <p:cNvPr id="6" name="Content Placeholder 13"/>
          <p:cNvSpPr txBox="1">
            <a:spLocks/>
          </p:cNvSpPr>
          <p:nvPr/>
        </p:nvSpPr>
        <p:spPr>
          <a:xfrm>
            <a:off x="11658600" y="5830408"/>
            <a:ext cx="533400" cy="301752"/>
          </a:xfrm>
          <a:prstGeom prst="rect">
            <a:avLst/>
          </a:prstGeom>
          <a:solidFill>
            <a:schemeClr val="tx1">
              <a:lumMod val="85000"/>
              <a:alpha val="88000"/>
            </a:schemeClr>
          </a:solidFill>
        </p:spPr>
        <p:txBody>
          <a:bodyPr anchor="ctr"/>
          <a:lstStyle>
            <a:lvl1pPr algn="l" rtl="0" fontAlgn="base">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fontAlgn="base">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fontAlgn="base">
              <a:lnSpc>
                <a:spcPct val="120000"/>
              </a:lnSpc>
              <a:spcBef>
                <a:spcPct val="20000"/>
              </a:spcBef>
              <a:spcAft>
                <a:spcPct val="0"/>
              </a:spcAft>
              <a:defRPr sz="1400">
                <a:solidFill>
                  <a:schemeClr val="bg1"/>
                </a:solidFill>
                <a:latin typeface="+mn-lt"/>
                <a:ea typeface="Segoe Pro Light"/>
                <a:cs typeface="Segoe Pro Light"/>
              </a:defRPr>
            </a:lvl3pPr>
            <a:lvl4pPr algn="l" rtl="0" fontAlgn="base">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fontAlgn="base">
              <a:lnSpc>
                <a:spcPct val="120000"/>
              </a:lnSpc>
              <a:spcBef>
                <a:spcPct val="20000"/>
              </a:spcBef>
              <a:spcAft>
                <a:spcPct val="0"/>
              </a:spcAft>
              <a:defRPr sz="1400">
                <a:solidFill>
                  <a:schemeClr val="bg1"/>
                </a:solidFill>
                <a:latin typeface="+mn-lt"/>
                <a:ea typeface="Segoe Pro Light"/>
                <a:cs typeface="Segoe Pro Light"/>
              </a:defRPr>
            </a:lvl5pPr>
            <a:lvl6pPr marL="457200" algn="l" rtl="0" fontAlgn="base">
              <a:lnSpc>
                <a:spcPct val="120000"/>
              </a:lnSpc>
              <a:spcBef>
                <a:spcPct val="20000"/>
              </a:spcBef>
              <a:spcAft>
                <a:spcPct val="0"/>
              </a:spcAft>
              <a:defRPr sz="1400">
                <a:solidFill>
                  <a:schemeClr val="bg1"/>
                </a:solidFill>
                <a:latin typeface="+mn-lt"/>
                <a:ea typeface="Segoe Pro Light"/>
                <a:cs typeface="Segoe Pro Light"/>
              </a:defRPr>
            </a:lvl6pPr>
            <a:lvl7pPr marL="914400" algn="l" rtl="0" fontAlgn="base">
              <a:lnSpc>
                <a:spcPct val="120000"/>
              </a:lnSpc>
              <a:spcBef>
                <a:spcPct val="20000"/>
              </a:spcBef>
              <a:spcAft>
                <a:spcPct val="0"/>
              </a:spcAft>
              <a:defRPr sz="1400">
                <a:solidFill>
                  <a:schemeClr val="bg1"/>
                </a:solidFill>
                <a:latin typeface="+mn-lt"/>
                <a:ea typeface="Segoe Pro Light"/>
                <a:cs typeface="Segoe Pro Light"/>
              </a:defRPr>
            </a:lvl7pPr>
            <a:lvl8pPr marL="1371600" algn="l" rtl="0" fontAlgn="base">
              <a:lnSpc>
                <a:spcPct val="120000"/>
              </a:lnSpc>
              <a:spcBef>
                <a:spcPct val="20000"/>
              </a:spcBef>
              <a:spcAft>
                <a:spcPct val="0"/>
              </a:spcAft>
              <a:defRPr sz="1400">
                <a:solidFill>
                  <a:schemeClr val="bg1"/>
                </a:solidFill>
                <a:latin typeface="+mn-lt"/>
                <a:ea typeface="Segoe Pro Light"/>
                <a:cs typeface="Segoe Pro Light"/>
              </a:defRPr>
            </a:lvl8pPr>
            <a:lvl9pPr marL="1828800" algn="l" rtl="0" fontAlgn="base">
              <a:lnSpc>
                <a:spcPct val="120000"/>
              </a:lnSpc>
              <a:spcBef>
                <a:spcPct val="20000"/>
              </a:spcBef>
              <a:spcAft>
                <a:spcPct val="0"/>
              </a:spcAft>
              <a:defRPr sz="1400">
                <a:solidFill>
                  <a:schemeClr val="bg1"/>
                </a:solidFill>
                <a:latin typeface="+mn-lt"/>
                <a:ea typeface="Segoe Pro Light"/>
                <a:cs typeface="Segoe Pro Light"/>
              </a:defRPr>
            </a:lvl9pPr>
          </a:lstStyle>
          <a:p>
            <a:pPr defTabSz="914400" eaLnBrk="1" hangingPunct="1"/>
            <a:r>
              <a:rPr lang="en-US" kern="0" dirty="0"/>
              <a:t>v3.0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7688" y="2895600"/>
            <a:ext cx="3567112"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9347200" y="6492875"/>
            <a:ext cx="2844800" cy="365125"/>
          </a:xfrm>
          <a:prstGeom prst="rect">
            <a:avLst/>
          </a:prstGeom>
        </p:spPr>
        <p:txBody>
          <a:bodyPr/>
          <a:lstStyle/>
          <a:p>
            <a:pPr>
              <a:defRPr/>
            </a:pPr>
            <a:fld id="{A0AE9EC9-F182-4A35-8041-CBBE9CFA6E78}" type="slidenum">
              <a:rPr lang="en-US" smtClean="0"/>
              <a:pPr>
                <a:defRPr/>
              </a:pPr>
              <a:t>2</a:t>
            </a:fld>
            <a:endParaRPr lang="en-US" dirty="0"/>
          </a:p>
        </p:txBody>
      </p:sp>
    </p:spTree>
    <p:extLst>
      <p:ext uri="{BB962C8B-B14F-4D97-AF65-F5344CB8AC3E}">
        <p14:creationId xmlns:p14="http://schemas.microsoft.com/office/powerpoint/2010/main" val="475560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View This Presentation </a:t>
            </a:r>
          </a:p>
        </p:txBody>
      </p:sp>
      <p:sp>
        <p:nvSpPr>
          <p:cNvPr id="5" name="Slide Number Placeholder 4"/>
          <p:cNvSpPr>
            <a:spLocks noGrp="1"/>
          </p:cNvSpPr>
          <p:nvPr>
            <p:ph type="sldNum" sz="quarter" idx="12"/>
          </p:nvPr>
        </p:nvSpPr>
        <p:spPr/>
        <p:txBody>
          <a:bodyPr/>
          <a:lstStyle/>
          <a:p>
            <a:pPr defTabSz="914400" eaLnBrk="1" fontAlgn="auto" hangingPunct="1">
              <a:spcBef>
                <a:spcPts val="0"/>
              </a:spcBef>
              <a:spcAft>
                <a:spcPts val="0"/>
              </a:spcAft>
              <a:defRPr/>
            </a:pPr>
            <a:fld id="{74A398B2-5A34-1A4A-811E-F4027282568C}" type="slidenum">
              <a:rPr lang="en-US" smtClean="0">
                <a:solidFill>
                  <a:prstClr val="black">
                    <a:tint val="75000"/>
                  </a:prstClr>
                </a:solidFill>
                <a:latin typeface="Calibri" panose="020F0502020204030204"/>
              </a:rPr>
              <a:pPr defTabSz="914400" eaLnBrk="1" fontAlgn="auto" hangingPunct="1">
                <a:spcBef>
                  <a:spcPts val="0"/>
                </a:spcBef>
                <a:spcAft>
                  <a:spcPts val="0"/>
                </a:spcAft>
                <a:defRPr/>
              </a:pPr>
              <a:t>3</a:t>
            </a:fld>
            <a:endParaRPr lang="en-US" dirty="0">
              <a:solidFill>
                <a:prstClr val="black">
                  <a:tint val="75000"/>
                </a:prstClr>
              </a:solidFill>
              <a:latin typeface="Calibri" panose="020F0502020204030204"/>
            </a:endParaRPr>
          </a:p>
        </p:txBody>
      </p:sp>
      <p:sp>
        <p:nvSpPr>
          <p:cNvPr id="3" name="Content Placeholder 2"/>
          <p:cNvSpPr>
            <a:spLocks noGrp="1"/>
          </p:cNvSpPr>
          <p:nvPr>
            <p:ph type="body" sz="quarter" idx="13"/>
          </p:nvPr>
        </p:nvSpPr>
        <p:spPr/>
        <p:txBody>
          <a:bodyPr/>
          <a:lstStyle/>
          <a:p>
            <a:r>
              <a:rPr lang="en-US" dirty="0"/>
              <a:t>To switch to </a:t>
            </a:r>
            <a:r>
              <a:rPr lang="en-US" b="1" dirty="0"/>
              <a:t>Notes Page </a:t>
            </a:r>
            <a:r>
              <a:rPr lang="en-US" dirty="0"/>
              <a:t>view:</a:t>
            </a:r>
          </a:p>
          <a:p>
            <a:pPr lvl="1"/>
            <a:r>
              <a:rPr lang="en-US" dirty="0"/>
              <a:t>On the ribbon, click the </a:t>
            </a:r>
            <a:r>
              <a:rPr lang="en-US" b="1" dirty="0"/>
              <a:t>View </a:t>
            </a:r>
            <a:r>
              <a:rPr lang="en-US" dirty="0"/>
              <a:t>tab, and then click </a:t>
            </a:r>
            <a:r>
              <a:rPr lang="en-US" b="1" dirty="0"/>
              <a:t>Notes Page</a:t>
            </a:r>
            <a:endParaRPr lang="en-US" dirty="0"/>
          </a:p>
          <a:p>
            <a:r>
              <a:rPr lang="en-US" dirty="0"/>
              <a:t>To navigate through notes, use the Page Up and Page Down keys</a:t>
            </a:r>
          </a:p>
          <a:p>
            <a:pPr lvl="1"/>
            <a:r>
              <a:rPr lang="en-US" dirty="0"/>
              <a:t>Zoom in or zoom out, if required</a:t>
            </a:r>
          </a:p>
          <a:p>
            <a:r>
              <a:rPr lang="en-US" dirty="0"/>
              <a:t>In the </a:t>
            </a:r>
            <a:r>
              <a:rPr lang="en-US" b="1" dirty="0"/>
              <a:t>Notes Page </a:t>
            </a:r>
            <a:r>
              <a:rPr lang="en-US" dirty="0"/>
              <a:t>view, you can:</a:t>
            </a:r>
          </a:p>
          <a:p>
            <a:pPr lvl="1"/>
            <a:r>
              <a:rPr lang="en-US" dirty="0"/>
              <a:t>Read any supporting text </a:t>
            </a:r>
          </a:p>
          <a:p>
            <a:pPr lvl="2"/>
            <a:r>
              <a:rPr lang="en-US" dirty="0"/>
              <a:t>Terminology List—a list of terms used in this course is provided in the Notes section </a:t>
            </a:r>
          </a:p>
          <a:p>
            <a:pPr lvl="1"/>
            <a:r>
              <a:rPr lang="en-US" dirty="0"/>
              <a:t>Add notes to your copy of the presentation, if required</a:t>
            </a:r>
          </a:p>
          <a:p>
            <a:r>
              <a:rPr lang="en-US" dirty="0"/>
              <a:t>Take the presentation files home with you </a:t>
            </a:r>
          </a:p>
        </p:txBody>
      </p:sp>
    </p:spTree>
    <p:extLst>
      <p:ext uri="{BB962C8B-B14F-4D97-AF65-F5344CB8AC3E}">
        <p14:creationId xmlns:p14="http://schemas.microsoft.com/office/powerpoint/2010/main" val="8052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and Logistics</a:t>
            </a:r>
          </a:p>
        </p:txBody>
      </p:sp>
      <p:sp>
        <p:nvSpPr>
          <p:cNvPr id="4" name="Slide Number Placeholder 3"/>
          <p:cNvSpPr>
            <a:spLocks noGrp="1"/>
          </p:cNvSpPr>
          <p:nvPr>
            <p:ph type="sldNum" sz="quarter" idx="12"/>
          </p:nvPr>
        </p:nvSpPr>
        <p:spPr/>
        <p:txBody>
          <a:bodyPr/>
          <a:lstStyle/>
          <a:p>
            <a:pPr>
              <a:defRPr/>
            </a:pPr>
            <a:fld id="{A0AE9EC9-F182-4A35-8041-CBBE9CFA6E78}" type="slidenum">
              <a:rPr lang="en-US" smtClean="0"/>
              <a:pPr>
                <a:defRPr/>
              </a:pPr>
              <a:t>4</a:t>
            </a:fld>
            <a:endParaRPr lang="en-US" dirty="0"/>
          </a:p>
        </p:txBody>
      </p:sp>
      <p:sp>
        <p:nvSpPr>
          <p:cNvPr id="3" name="Content Placeholder 2"/>
          <p:cNvSpPr>
            <a:spLocks noGrp="1"/>
          </p:cNvSpPr>
          <p:nvPr>
            <p:ph type="body" sz="quarter" idx="13"/>
          </p:nvPr>
        </p:nvSpPr>
        <p:spPr/>
        <p:txBody>
          <a:bodyPr/>
          <a:lstStyle/>
          <a:p>
            <a:pPr marL="342900" indent="-342900">
              <a:buFont typeface="Arial" panose="020B0604020202020204" pitchFamily="34" charset="0"/>
              <a:buChar char="•"/>
            </a:pPr>
            <a:r>
              <a:rPr lang="en-US" dirty="0"/>
              <a:t>Your trainer</a:t>
            </a:r>
          </a:p>
          <a:p>
            <a:pPr marL="342900" indent="-342900">
              <a:buFont typeface="Arial" panose="020B0604020202020204" pitchFamily="34" charset="0"/>
              <a:buChar char="•"/>
            </a:pPr>
            <a:r>
              <a:rPr lang="en-US" dirty="0"/>
              <a:t>Introductions</a:t>
            </a:r>
          </a:p>
          <a:p>
            <a:pPr marL="1257300" lvl="1" indent="-342900">
              <a:buFont typeface="Arial" panose="020B0604020202020204" pitchFamily="34" charset="0"/>
              <a:buChar char="•"/>
            </a:pPr>
            <a:r>
              <a:rPr lang="en-US" dirty="0"/>
              <a:t>Your role</a:t>
            </a:r>
          </a:p>
          <a:p>
            <a:pPr marL="1257300" lvl="1" indent="-342900">
              <a:buFont typeface="Arial" panose="020B0604020202020204" pitchFamily="34" charset="0"/>
              <a:buChar char="•"/>
            </a:pPr>
            <a:r>
              <a:rPr lang="en-US" dirty="0"/>
              <a:t>Your company</a:t>
            </a:r>
          </a:p>
          <a:p>
            <a:pPr marL="1257300" lvl="1" indent="-342900">
              <a:buFont typeface="Arial" panose="020B0604020202020204" pitchFamily="34" charset="0"/>
              <a:buChar char="•"/>
            </a:pPr>
            <a:r>
              <a:rPr lang="en-US" dirty="0"/>
              <a:t>Your experience in ASP.NET (Web Forms, Model-View-Controller (MVC), Websites, Web API)</a:t>
            </a:r>
          </a:p>
          <a:p>
            <a:pPr marL="1257300" lvl="1" indent="-342900">
              <a:buFont typeface="Arial" panose="020B0604020202020204" pitchFamily="34" charset="0"/>
              <a:buChar char="•"/>
            </a:pPr>
            <a:r>
              <a:rPr lang="en-US" dirty="0"/>
              <a:t>Your goals for this Workshop</a:t>
            </a:r>
            <a:r>
              <a:rPr lang="en-US" i="1" dirty="0"/>
              <a:t>PLUS </a:t>
            </a:r>
          </a:p>
          <a:p>
            <a:pPr marL="342900" indent="-342900">
              <a:buFont typeface="Arial" panose="020B0604020202020204" pitchFamily="34" charset="0"/>
              <a:buChar char="•"/>
            </a:pPr>
            <a:r>
              <a:rPr lang="en-US" dirty="0"/>
              <a:t>Start and end times</a:t>
            </a:r>
          </a:p>
          <a:p>
            <a:pPr marL="342900" indent="-342900">
              <a:buFont typeface="Arial" panose="020B0604020202020204" pitchFamily="34" charset="0"/>
              <a:buChar char="•"/>
            </a:pPr>
            <a:r>
              <a:rPr lang="en-US" dirty="0"/>
              <a:t>Facilities (bathrooms, smoking)</a:t>
            </a:r>
          </a:p>
          <a:p>
            <a:pPr marL="342900" indent="-342900">
              <a:buFont typeface="Arial" panose="020B0604020202020204" pitchFamily="34" charset="0"/>
              <a:buChar char="•"/>
            </a:pPr>
            <a:r>
              <a:rPr lang="en-US" dirty="0"/>
              <a:t>Break Times</a:t>
            </a:r>
          </a:p>
          <a:p>
            <a:pPr marL="342900" indent="-342900">
              <a:buFont typeface="Arial" panose="020B0604020202020204" pitchFamily="34" charset="0"/>
              <a:buChar char="•"/>
            </a:pPr>
            <a:r>
              <a:rPr lang="en-US" dirty="0"/>
              <a:t>Computers, phones, tablets (Please set to vibrate.) </a:t>
            </a:r>
          </a:p>
        </p:txBody>
      </p:sp>
    </p:spTree>
    <p:extLst>
      <p:ext uri="{BB962C8B-B14F-4D97-AF65-F5344CB8AC3E}">
        <p14:creationId xmlns:p14="http://schemas.microsoft.com/office/powerpoint/2010/main" val="249115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a:t>Course Objectives</a:t>
            </a:r>
          </a:p>
        </p:txBody>
      </p:sp>
      <p:sp>
        <p:nvSpPr>
          <p:cNvPr id="29700" name="Slide Number Placeholder 4"/>
          <p:cNvSpPr>
            <a:spLocks noGrp="1"/>
          </p:cNvSpPr>
          <p:nvPr>
            <p:ph type="sldNum" sz="quarter" idx="12"/>
          </p:nvPr>
        </p:nvSpPr>
        <p:spPr/>
        <p:txBody>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fld id="{9019A89C-8DE8-46C7-84B5-6A6C40246841}" type="slidenum">
              <a:rPr lang="en-US" altLang="en-US" smtClean="0"/>
              <a:pPr/>
              <a:t>5</a:t>
            </a:fld>
            <a:endParaRPr lang="en-US" altLang="en-US" dirty="0"/>
          </a:p>
        </p:txBody>
      </p:sp>
      <p:sp>
        <p:nvSpPr>
          <p:cNvPr id="3" name="Content Placeholder 2"/>
          <p:cNvSpPr>
            <a:spLocks noGrp="1"/>
          </p:cNvSpPr>
          <p:nvPr>
            <p:ph type="body" sz="quarter" idx="13"/>
          </p:nvPr>
        </p:nvSpPr>
        <p:spPr>
          <a:xfrm>
            <a:off x="402336" y="1143000"/>
            <a:ext cx="11561064" cy="4956048"/>
          </a:xfrm>
        </p:spPr>
        <p:txBody>
          <a:bodyPr>
            <a:normAutofit/>
          </a:bodyPr>
          <a:lstStyle/>
          <a:p>
            <a:r>
              <a:rPr lang="en-US" dirty="0"/>
              <a:t>Fundamentals of .NET Core, ASP.NET Core, and .NET Standard</a:t>
            </a:r>
          </a:p>
          <a:p>
            <a:r>
              <a:rPr lang="en-US" dirty="0"/>
              <a:t>Unified story for building web UI and web APIs</a:t>
            </a:r>
          </a:p>
          <a:p>
            <a:r>
              <a:rPr lang="en-US" dirty="0"/>
              <a:t>Integration of modern client-side frameworks and development workflows</a:t>
            </a:r>
          </a:p>
          <a:p>
            <a:r>
              <a:rPr lang="en-US" dirty="0"/>
              <a:t>Cloud-ready, environment-based configuration system</a:t>
            </a:r>
          </a:p>
          <a:p>
            <a:r>
              <a:rPr lang="en-US" dirty="0"/>
              <a:t>Built-in dependency injection</a:t>
            </a:r>
          </a:p>
          <a:p>
            <a:r>
              <a:rPr lang="en-US" dirty="0"/>
              <a:t>A lightweight, high-performance, and modular HTTP request pipeline</a:t>
            </a:r>
          </a:p>
          <a:p>
            <a:r>
              <a:rPr lang="en-US" dirty="0"/>
              <a:t>Ability to host on IIS or self-host in your own process</a:t>
            </a:r>
          </a:p>
          <a:p>
            <a:r>
              <a:rPr lang="en-US" dirty="0"/>
              <a:t>How to run on .NET Core, which supports true side-by-side app versioning</a:t>
            </a:r>
          </a:p>
          <a:p>
            <a:r>
              <a:rPr lang="en-US" dirty="0"/>
              <a:t>Tooling that simplifies modern web development (Visual Studio [Code] &amp; CLI)</a:t>
            </a:r>
          </a:p>
          <a:p>
            <a:r>
              <a:rPr lang="en-US" dirty="0"/>
              <a:t>Ability to build and run on Windows, macOS, Linux, Containers &amp; deploy to Azure and on-premise</a:t>
            </a:r>
          </a:p>
        </p:txBody>
      </p:sp>
    </p:spTree>
    <p:extLst>
      <p:ext uri="{BB962C8B-B14F-4D97-AF65-F5344CB8AC3E}">
        <p14:creationId xmlns:p14="http://schemas.microsoft.com/office/powerpoint/2010/main" val="414712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Course Outline</a:t>
            </a:r>
          </a:p>
        </p:txBody>
      </p:sp>
      <p:sp>
        <p:nvSpPr>
          <p:cNvPr id="4" name="Slide Number Placeholder 3"/>
          <p:cNvSpPr>
            <a:spLocks noGrp="1"/>
          </p:cNvSpPr>
          <p:nvPr>
            <p:ph type="sldNum" sz="quarter" idx="12"/>
          </p:nvPr>
        </p:nvSpPr>
        <p:spPr/>
        <p:txBody>
          <a:bodyPr/>
          <a:lstStyle/>
          <a:p>
            <a:fld id="{A0AE9EC9-F182-4A35-8041-CBBE9CFA6E78}" type="slidenum">
              <a:rPr lang="en-US" smtClean="0"/>
              <a:pPr/>
              <a:t>6</a:t>
            </a:fld>
            <a:endParaRPr lang="en-US" dirty="0"/>
          </a:p>
        </p:txBody>
      </p:sp>
      <p:sp>
        <p:nvSpPr>
          <p:cNvPr id="19" name="Content Placeholder 18"/>
          <p:cNvSpPr>
            <a:spLocks noGrp="1"/>
          </p:cNvSpPr>
          <p:nvPr>
            <p:ph type="body" sz="quarter" idx="13"/>
          </p:nvPr>
        </p:nvSpPr>
        <p:spPr>
          <a:xfrm>
            <a:off x="402336" y="1143000"/>
            <a:ext cx="11173968" cy="5213352"/>
          </a:xfrm>
        </p:spPr>
        <p:txBody>
          <a:bodyPr>
            <a:normAutofit fontScale="92500" lnSpcReduction="20000"/>
          </a:bodyPr>
          <a:lstStyle/>
          <a:p>
            <a:r>
              <a:rPr lang="en-US" b="1" dirty="0"/>
              <a:t>Module 1: .NET Core Overview</a:t>
            </a:r>
            <a:endParaRPr lang="en-US" dirty="0"/>
          </a:p>
          <a:p>
            <a:pPr lvl="1"/>
            <a:r>
              <a:rPr lang="en-US" dirty="0"/>
              <a:t>Fundamentals of .NET Core</a:t>
            </a:r>
          </a:p>
          <a:p>
            <a:pPr lvl="1"/>
            <a:r>
              <a:rPr lang="en-US" dirty="0"/>
              <a:t>.NET Core and .NET Standard; .NET Framework vs. .NET Core</a:t>
            </a:r>
          </a:p>
          <a:p>
            <a:pPr lvl="1"/>
            <a:r>
              <a:rPr lang="en-US" dirty="0"/>
              <a:t>CLI</a:t>
            </a:r>
          </a:p>
          <a:p>
            <a:r>
              <a:rPr lang="en-US" b="1" dirty="0"/>
              <a:t>Module 2: ASP.NET Core Overview</a:t>
            </a:r>
          </a:p>
          <a:p>
            <a:pPr lvl="1"/>
            <a:r>
              <a:rPr lang="en-US" dirty="0"/>
              <a:t>Fundamentals of ASP.NET Core</a:t>
            </a:r>
          </a:p>
          <a:p>
            <a:pPr lvl="1"/>
            <a:r>
              <a:rPr lang="en-US" dirty="0"/>
              <a:t>Project layout and templates</a:t>
            </a:r>
          </a:p>
          <a:p>
            <a:pPr lvl="1"/>
            <a:r>
              <a:rPr lang="en-US" dirty="0"/>
              <a:t>Razor Pages</a:t>
            </a:r>
          </a:p>
          <a:p>
            <a:pPr lvl="1"/>
            <a:r>
              <a:rPr lang="en-US" dirty="0"/>
              <a:t>Middleware, and hosting options &amp; configuration</a:t>
            </a:r>
          </a:p>
          <a:p>
            <a:r>
              <a:rPr lang="en-US" b="1" dirty="0"/>
              <a:t>Module 3: Models </a:t>
            </a:r>
          </a:p>
          <a:p>
            <a:pPr lvl="1"/>
            <a:r>
              <a:rPr lang="en-US" dirty="0"/>
              <a:t>Model development</a:t>
            </a:r>
          </a:p>
          <a:p>
            <a:pPr lvl="1"/>
            <a:r>
              <a:rPr lang="en-US" dirty="0"/>
              <a:t>Entity Framework Core</a:t>
            </a:r>
          </a:p>
          <a:p>
            <a:pPr lvl="1"/>
            <a:r>
              <a:rPr lang="en-US" dirty="0"/>
              <a:t>Code-based modeling; model design &amp; binding</a:t>
            </a:r>
          </a:p>
          <a:p>
            <a:pPr lvl="1"/>
            <a:r>
              <a:rPr lang="en-US" dirty="0"/>
              <a:t>Fluent API, and scaffolding</a:t>
            </a:r>
          </a:p>
        </p:txBody>
      </p:sp>
    </p:spTree>
    <p:extLst>
      <p:ext uri="{BB962C8B-B14F-4D97-AF65-F5344CB8AC3E}">
        <p14:creationId xmlns:p14="http://schemas.microsoft.com/office/powerpoint/2010/main" val="199345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Course Outline</a:t>
            </a:r>
          </a:p>
        </p:txBody>
      </p:sp>
      <p:sp>
        <p:nvSpPr>
          <p:cNvPr id="4" name="Slide Number Placeholder 3"/>
          <p:cNvSpPr>
            <a:spLocks noGrp="1"/>
          </p:cNvSpPr>
          <p:nvPr>
            <p:ph type="sldNum" sz="quarter" idx="12"/>
          </p:nvPr>
        </p:nvSpPr>
        <p:spPr/>
        <p:txBody>
          <a:bodyPr/>
          <a:lstStyle/>
          <a:p>
            <a:fld id="{A0AE9EC9-F182-4A35-8041-CBBE9CFA6E78}" type="slidenum">
              <a:rPr lang="en-US" smtClean="0"/>
              <a:pPr/>
              <a:t>7</a:t>
            </a:fld>
            <a:endParaRPr lang="en-US" dirty="0"/>
          </a:p>
        </p:txBody>
      </p:sp>
      <p:sp>
        <p:nvSpPr>
          <p:cNvPr id="19" name="Content Placeholder 18"/>
          <p:cNvSpPr>
            <a:spLocks noGrp="1"/>
          </p:cNvSpPr>
          <p:nvPr>
            <p:ph type="body" sz="quarter" idx="13"/>
          </p:nvPr>
        </p:nvSpPr>
        <p:spPr/>
        <p:txBody>
          <a:bodyPr>
            <a:normAutofit fontScale="85000" lnSpcReduction="10000"/>
          </a:bodyPr>
          <a:lstStyle/>
          <a:p>
            <a:r>
              <a:rPr lang="en-US" b="1" dirty="0"/>
              <a:t>Module 4: Controllers</a:t>
            </a:r>
          </a:p>
          <a:p>
            <a:pPr lvl="1"/>
            <a:r>
              <a:rPr lang="en-US" dirty="0"/>
              <a:t>Controller development</a:t>
            </a:r>
          </a:p>
          <a:p>
            <a:pPr lvl="1"/>
            <a:r>
              <a:rPr lang="en-US" dirty="0"/>
              <a:t>advanced controller design and extensibility</a:t>
            </a:r>
          </a:p>
          <a:p>
            <a:pPr lvl="1"/>
            <a:r>
              <a:rPr lang="en-US" dirty="0"/>
              <a:t>Dependency Injection (DI), and controller best practices</a:t>
            </a:r>
            <a:endParaRPr lang="en-US" b="1" dirty="0"/>
          </a:p>
          <a:p>
            <a:pPr lvl="0"/>
            <a:r>
              <a:rPr lang="en-US" b="1" dirty="0"/>
              <a:t>Module 5: Views and Razor Pages</a:t>
            </a:r>
          </a:p>
          <a:p>
            <a:pPr lvl="1"/>
            <a:r>
              <a:rPr lang="en-US" dirty="0"/>
              <a:t>View fundamentals</a:t>
            </a:r>
          </a:p>
          <a:p>
            <a:pPr lvl="1"/>
            <a:r>
              <a:rPr lang="en-US" dirty="0"/>
              <a:t>Razor view engine and scaffolding </a:t>
            </a:r>
          </a:p>
          <a:p>
            <a:pPr lvl="1"/>
            <a:r>
              <a:rPr lang="en-US" dirty="0"/>
              <a:t>Tag helpers, view components and service injection </a:t>
            </a:r>
          </a:p>
          <a:p>
            <a:pPr lvl="1"/>
            <a:r>
              <a:rPr lang="en-US" dirty="0"/>
              <a:t>HTML 5 and Bootstrap</a:t>
            </a:r>
          </a:p>
          <a:p>
            <a:r>
              <a:rPr lang="en-US" b="1" dirty="0"/>
              <a:t>Module 6: Web API</a:t>
            </a:r>
          </a:p>
          <a:p>
            <a:pPr lvl="1"/>
            <a:r>
              <a:rPr lang="en-US" dirty="0"/>
              <a:t>Web API fundamentals and RESTful services</a:t>
            </a:r>
          </a:p>
          <a:p>
            <a:pPr lvl="1"/>
            <a:r>
              <a:rPr lang="en-US" dirty="0"/>
              <a:t>Web API routing</a:t>
            </a:r>
          </a:p>
          <a:p>
            <a:pPr lvl="1"/>
            <a:r>
              <a:rPr lang="en-US" dirty="0"/>
              <a:t>HTTP messages and content negotiation </a:t>
            </a:r>
          </a:p>
          <a:p>
            <a:pPr lvl="1"/>
            <a:r>
              <a:rPr lang="en-US" dirty="0"/>
              <a:t>Hosting and consuming Web API (usage patterns) </a:t>
            </a:r>
          </a:p>
        </p:txBody>
      </p:sp>
    </p:spTree>
    <p:extLst>
      <p:ext uri="{BB962C8B-B14F-4D97-AF65-F5344CB8AC3E}">
        <p14:creationId xmlns:p14="http://schemas.microsoft.com/office/powerpoint/2010/main" val="1465407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Course Outline</a:t>
            </a:r>
          </a:p>
        </p:txBody>
      </p:sp>
      <p:sp>
        <p:nvSpPr>
          <p:cNvPr id="4" name="Slide Number Placeholder 3"/>
          <p:cNvSpPr>
            <a:spLocks noGrp="1"/>
          </p:cNvSpPr>
          <p:nvPr>
            <p:ph type="sldNum" sz="quarter" idx="12"/>
          </p:nvPr>
        </p:nvSpPr>
        <p:spPr/>
        <p:txBody>
          <a:bodyPr/>
          <a:lstStyle/>
          <a:p>
            <a:fld id="{A0AE9EC9-F182-4A35-8041-CBBE9CFA6E78}" type="slidenum">
              <a:rPr lang="en-US" smtClean="0"/>
              <a:pPr/>
              <a:t>8</a:t>
            </a:fld>
            <a:endParaRPr lang="en-US" dirty="0"/>
          </a:p>
        </p:txBody>
      </p:sp>
      <p:sp>
        <p:nvSpPr>
          <p:cNvPr id="19" name="Content Placeholder 18"/>
          <p:cNvSpPr>
            <a:spLocks noGrp="1"/>
          </p:cNvSpPr>
          <p:nvPr>
            <p:ph type="body" sz="quarter" idx="13"/>
          </p:nvPr>
        </p:nvSpPr>
        <p:spPr/>
        <p:txBody>
          <a:bodyPr>
            <a:normAutofit fontScale="85000" lnSpcReduction="20000"/>
          </a:bodyPr>
          <a:lstStyle/>
          <a:p>
            <a:r>
              <a:rPr lang="en-US" b="1" dirty="0"/>
              <a:t>Module 7: Validation</a:t>
            </a:r>
          </a:p>
          <a:p>
            <a:pPr lvl="1"/>
            <a:r>
              <a:rPr lang="en-US" dirty="0"/>
              <a:t>Validation fundamentals</a:t>
            </a:r>
          </a:p>
          <a:p>
            <a:pPr lvl="1"/>
            <a:r>
              <a:rPr lang="en-US" dirty="0"/>
              <a:t>Model validation</a:t>
            </a:r>
          </a:p>
          <a:p>
            <a:pPr lvl="1"/>
            <a:r>
              <a:rPr lang="en-US" dirty="0"/>
              <a:t>UI validation</a:t>
            </a:r>
          </a:p>
          <a:p>
            <a:r>
              <a:rPr lang="en-US" b="1" dirty="0"/>
              <a:t>Module 8: Routing</a:t>
            </a:r>
          </a:p>
          <a:p>
            <a:pPr lvl="1"/>
            <a:r>
              <a:rPr lang="en-US" dirty="0"/>
              <a:t>Routing and URL fundamentals</a:t>
            </a:r>
          </a:p>
          <a:p>
            <a:pPr lvl="1"/>
            <a:r>
              <a:rPr lang="en-US" dirty="0"/>
              <a:t>MVC routing techniques</a:t>
            </a:r>
          </a:p>
          <a:p>
            <a:pPr lvl="1"/>
            <a:r>
              <a:rPr lang="en-US" dirty="0"/>
              <a:t>URL patterns</a:t>
            </a:r>
          </a:p>
          <a:p>
            <a:pPr lvl="1"/>
            <a:r>
              <a:rPr lang="en-US" dirty="0"/>
              <a:t>Route debugging</a:t>
            </a:r>
          </a:p>
          <a:p>
            <a:r>
              <a:rPr lang="en-US" b="1" dirty="0"/>
              <a:t>Module 9: Security</a:t>
            </a:r>
          </a:p>
          <a:p>
            <a:pPr lvl="1"/>
            <a:r>
              <a:rPr lang="en-US" dirty="0"/>
              <a:t>Fundamental security principles</a:t>
            </a:r>
          </a:p>
          <a:p>
            <a:pPr lvl="1"/>
            <a:r>
              <a:rPr lang="en-US" dirty="0"/>
              <a:t>Authentication and authorization scenarios &amp; protocols</a:t>
            </a:r>
          </a:p>
          <a:p>
            <a:pPr lvl="1"/>
            <a:r>
              <a:rPr lang="en-US" dirty="0"/>
              <a:t>OpenID Connect and OAuth</a:t>
            </a:r>
          </a:p>
          <a:p>
            <a:pPr lvl="1"/>
            <a:r>
              <a:rPr lang="en-US" dirty="0"/>
              <a:t>ASP.NET Identity</a:t>
            </a:r>
          </a:p>
          <a:p>
            <a:pPr lvl="1"/>
            <a:r>
              <a:rPr lang="en-US" dirty="0"/>
              <a:t>ASP.NET Core security threats and defenses</a:t>
            </a:r>
          </a:p>
        </p:txBody>
      </p:sp>
    </p:spTree>
    <p:extLst>
      <p:ext uri="{BB962C8B-B14F-4D97-AF65-F5344CB8AC3E}">
        <p14:creationId xmlns:p14="http://schemas.microsoft.com/office/powerpoint/2010/main" val="1607062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plan to do the labs on your computer:</a:t>
            </a:r>
          </a:p>
        </p:txBody>
      </p:sp>
      <p:sp>
        <p:nvSpPr>
          <p:cNvPr id="3" name="Slide Number Placeholder 2"/>
          <p:cNvSpPr>
            <a:spLocks noGrp="1"/>
          </p:cNvSpPr>
          <p:nvPr>
            <p:ph type="sldNum" sz="quarter" idx="12"/>
          </p:nvPr>
        </p:nvSpPr>
        <p:spPr/>
        <p:txBody>
          <a:bodyPr/>
          <a:lstStyle/>
          <a:p>
            <a:pPr defTabSz="914400" eaLnBrk="1" fontAlgn="auto" hangingPunct="1">
              <a:spcBef>
                <a:spcPts val="0"/>
              </a:spcBef>
              <a:spcAft>
                <a:spcPts val="0"/>
              </a:spcAft>
              <a:defRPr/>
            </a:pPr>
            <a:fld id="{AFFF257A-30C5-4AFB-911B-BE4CEEA1EA82}" type="slidenum">
              <a:rPr lang="en-US" sz="1800" kern="0" smtClean="0">
                <a:solidFill>
                  <a:sysClr val="windowText" lastClr="000000"/>
                </a:solidFill>
              </a:rPr>
              <a:pPr defTabSz="914400" eaLnBrk="1" fontAlgn="auto" hangingPunct="1">
                <a:spcBef>
                  <a:spcPts val="0"/>
                </a:spcBef>
                <a:spcAft>
                  <a:spcPts val="0"/>
                </a:spcAft>
                <a:defRPr/>
              </a:pPr>
              <a:t>9</a:t>
            </a:fld>
            <a:endParaRPr lang="en-US" sz="1800" kern="0" dirty="0">
              <a:solidFill>
                <a:sysClr val="windowText" lastClr="000000"/>
              </a:solidFill>
            </a:endParaRPr>
          </a:p>
        </p:txBody>
      </p:sp>
      <p:sp>
        <p:nvSpPr>
          <p:cNvPr id="4" name="Text Placeholder 3"/>
          <p:cNvSpPr>
            <a:spLocks noGrp="1"/>
          </p:cNvSpPr>
          <p:nvPr>
            <p:ph type="body" sz="quarter" idx="13"/>
          </p:nvPr>
        </p:nvSpPr>
        <p:spPr/>
        <p:txBody>
          <a:bodyPr/>
          <a:lstStyle/>
          <a:p>
            <a:r>
              <a:rPr lang="en-US" dirty="0"/>
              <a:t>Install the following software:</a:t>
            </a:r>
          </a:p>
          <a:p>
            <a:pPr lvl="1"/>
            <a:r>
              <a:rPr lang="en-US" dirty="0"/>
              <a:t>Visual Studio 2019 / Visual Studio for Mac</a:t>
            </a:r>
          </a:p>
          <a:p>
            <a:pPr lvl="1"/>
            <a:r>
              <a:rPr lang="en-US" dirty="0"/>
              <a:t>Visual Studio Code</a:t>
            </a:r>
          </a:p>
          <a:p>
            <a:pPr lvl="1"/>
            <a:r>
              <a:rPr lang="en-US" dirty="0"/>
              <a:t>.NET Core SDK</a:t>
            </a:r>
          </a:p>
          <a:p>
            <a:pPr lvl="1"/>
            <a:r>
              <a:rPr lang="en-US" dirty="0"/>
              <a:t>Azure SDK</a:t>
            </a:r>
          </a:p>
          <a:p>
            <a:pPr lvl="1"/>
            <a:r>
              <a:rPr lang="en-US" dirty="0"/>
              <a:t>Microsoft SQL Server </a:t>
            </a:r>
            <a:r>
              <a:rPr lang="en-US" dirty="0" err="1"/>
              <a:t>LocalDB</a:t>
            </a:r>
            <a:endParaRPr lang="en-US" dirty="0"/>
          </a:p>
          <a:p>
            <a:pPr lvl="1"/>
            <a:r>
              <a:rPr lang="en-US" dirty="0"/>
              <a:t>Postman Inspector</a:t>
            </a:r>
          </a:p>
          <a:p>
            <a:pPr lvl="1"/>
            <a:r>
              <a:rPr lang="en-US" dirty="0"/>
              <a:t>Telerik Fiddler </a:t>
            </a:r>
          </a:p>
        </p:txBody>
      </p:sp>
    </p:spTree>
    <p:extLst>
      <p:ext uri="{BB962C8B-B14F-4D97-AF65-F5344CB8AC3E}">
        <p14:creationId xmlns:p14="http://schemas.microsoft.com/office/powerpoint/2010/main" val="412761744"/>
      </p:ext>
    </p:extLst>
  </p:cSld>
  <p:clrMapOvr>
    <a:masterClrMapping/>
  </p:clrMapOvr>
</p:sld>
</file>

<file path=ppt/theme/theme1.xml><?xml version="1.0" encoding="utf-8"?>
<a:theme xmlns:a="http://schemas.openxmlformats.org/drawingml/2006/main" name="In Use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CPS089-1839222384-130</_dlc_DocId>
    <_dlc_DocIdUrl xmlns="230e9df3-be65-4c73-a93b-d1236ebd677e">
      <Url>https://microsoft.sharepoint.com/teams/CampusProjectSites089/hahzsakosd/ipdev/_layouts/15/DocIdRedir.aspx?ID=CPS089-1839222384-130</Url>
      <Description>CPS089-1839222384-130</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66375C8FA780A4A9433C215E9C41C5A" ma:contentTypeVersion="7" ma:contentTypeDescription="Create a new document." ma:contentTypeScope="" ma:versionID="f9cd2a465e15a3cf2ebd573f1729d078">
  <xsd:schema xmlns:xsd="http://www.w3.org/2001/XMLSchema" xmlns:xs="http://www.w3.org/2001/XMLSchema" xmlns:p="http://schemas.microsoft.com/office/2006/metadata/properties" xmlns:ns2="230e9df3-be65-4c73-a93b-d1236ebd677e" xmlns:ns3="0ceb57e8-30bb-4ddc-b1ff-c2c8350d6c89" targetNamespace="http://schemas.microsoft.com/office/2006/metadata/properties" ma:root="true" ma:fieldsID="16b04afcfef45332ac70667ecd218e24" ns2:_="" ns3:_="">
    <xsd:import namespace="230e9df3-be65-4c73-a93b-d1236ebd677e"/>
    <xsd:import namespace="0ceb57e8-30bb-4ddc-b1ff-c2c8350d6c89"/>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0ceb57e8-30bb-4ddc-b1ff-c2c8350d6c8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A6B3A4-5E8E-46EE-809C-628569ED7409}">
  <ds:schemaRefs>
    <ds:schemaRef ds:uri="http://schemas.microsoft.com/sharepoint/v3/contenttype/forms"/>
  </ds:schemaRefs>
</ds:datastoreItem>
</file>

<file path=customXml/itemProps2.xml><?xml version="1.0" encoding="utf-8"?>
<ds:datastoreItem xmlns:ds="http://schemas.openxmlformats.org/officeDocument/2006/customXml" ds:itemID="{37C0BB15-6861-48F9-9721-72C4FA10B3B1}">
  <ds:schemaRefs>
    <ds:schemaRef ds:uri="http://schemas.microsoft.com/sharepoint/events"/>
  </ds:schemaRefs>
</ds:datastoreItem>
</file>

<file path=customXml/itemProps3.xml><?xml version="1.0" encoding="utf-8"?>
<ds:datastoreItem xmlns:ds="http://schemas.openxmlformats.org/officeDocument/2006/customXml" ds:itemID="{93F5D9B4-9A6D-4734-9732-2309DA68A10D}">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04560d1f-b888-43bb-a39f-fd9886ef0fa8"/>
    <ds:schemaRef ds:uri="http://www.w3.org/XML/1998/namespace"/>
    <ds:schemaRef ds:uri="230e9df3-be65-4c73-a93b-d1236ebd677e"/>
  </ds:schemaRefs>
</ds:datastoreItem>
</file>

<file path=customXml/itemProps4.xml><?xml version="1.0" encoding="utf-8"?>
<ds:datastoreItem xmlns:ds="http://schemas.openxmlformats.org/officeDocument/2006/customXml" ds:itemID="{AD5C782F-ABE2-4424-9C90-26B9998AE9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0ceb57e8-30bb-4ddc-b1ff-c2c8350d6c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2869</TotalTime>
  <Words>614</Words>
  <Application>Microsoft Office PowerPoint</Application>
  <PresentationFormat>Widescreen</PresentationFormat>
  <Paragraphs>129</Paragraphs>
  <Slides>10</Slides>
  <Notes>10</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Calibri Light</vt:lpstr>
      <vt:lpstr>Courier New</vt:lpstr>
      <vt:lpstr>Segoe Pro Light</vt:lpstr>
      <vt:lpstr>Segoe UI</vt:lpstr>
      <vt:lpstr>Segoe UI Light</vt:lpstr>
      <vt:lpstr>Wingdings</vt:lpstr>
      <vt:lpstr>In Use_Office Theme</vt:lpstr>
      <vt:lpstr>1_Office Theme</vt:lpstr>
      <vt:lpstr>PowerPoint Presentation</vt:lpstr>
      <vt:lpstr>PowerPoint Presentation</vt:lpstr>
      <vt:lpstr>How to View This Presentation </vt:lpstr>
      <vt:lpstr>Introduction and Logistics</vt:lpstr>
      <vt:lpstr>Course Objectives</vt:lpstr>
      <vt:lpstr>Course Outline</vt:lpstr>
      <vt:lpstr>Course Outline</vt:lpstr>
      <vt:lpstr>Course Outline</vt:lpstr>
      <vt:lpstr>If you plan to do the labs on your computer: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Waqar Aziz</dc:creator>
  <cp:lastModifiedBy>Tanya Do</cp:lastModifiedBy>
  <cp:revision>120</cp:revision>
  <dcterms:created xsi:type="dcterms:W3CDTF">2013-09-03T15:53:39Z</dcterms:created>
  <dcterms:modified xsi:type="dcterms:W3CDTF">2020-05-11T16:43:45Z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4465360</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0x010100066375C8FA780A4A9433C215E9C41C5A</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waziz@microsoft.com</vt:lpwstr>
  </property>
  <property fmtid="{D5CDD505-2E9C-101B-9397-08002B2CF9AE}" pid="9" name="MSIP_Label_f42aa342-8706-4288-bd11-ebb85995028c_SetDate">
    <vt:lpwstr>2017-10-31T09:42:11.9429264Z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y fmtid="{D5CDD505-2E9C-101B-9397-08002B2CF9AE}" pid="14" name="_dlc_DocIdItemGuid">
    <vt:lpwstr>a8984f70-9170-4134-be59-fd672ddcbd70</vt:lpwstr>
  </property>
</Properties>
</file>