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1DC96-7C37-D74B-9F6D-39D8AA08AD31}" type="datetimeFigureOut">
              <a:rPr lang="es-ES" smtClean="0"/>
              <a:t>06/03/14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D2C5C-6EDE-6B4E-87CB-DD62CFB001C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25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Pregunta: qué implica el</a:t>
            </a:r>
            <a:r>
              <a:rPr lang="es-ES" baseline="0" dirty="0" smtClean="0"/>
              <a:t> uso de bandas? </a:t>
            </a:r>
          </a:p>
          <a:p>
            <a:r>
              <a:rPr lang="es-ES" baseline="0" dirty="0" smtClean="0"/>
              <a:t>Longitud de onda: l = c/f</a:t>
            </a:r>
          </a:p>
          <a:p>
            <a:r>
              <a:rPr lang="es-ES" baseline="0" dirty="0" smtClean="0"/>
              <a:t>Por dónde se propaga la onda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condiciones de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propagación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dependen de la frecuencia. </a:t>
            </a:r>
            <a:endParaRPr lang="es-ES_tradnl" dirty="0" smtClean="0"/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La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transformación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señal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primaria a una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señal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adecuada para ser enviada por el sistema de radiocomunicaciones se realiza por medio del bloque del modulador. </a:t>
            </a:r>
            <a:endParaRPr lang="es-ES_tradnl" dirty="0" smtClean="0"/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El transmisor “centra” la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información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una frecuencia particular (bloque del modulador) y la transforma en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señales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energía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electromagnética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(bloque transceptor de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energía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es-ES_tradnl" dirty="0" smtClean="0"/>
          </a:p>
          <a:p>
            <a:r>
              <a:rPr lang="es-ES" dirty="0" smtClean="0"/>
              <a:t>Cuáles son los criterios para decidir qué </a:t>
            </a:r>
            <a:r>
              <a:rPr lang="es-ES" dirty="0" err="1" smtClean="0"/>
              <a:t>frecuecia</a:t>
            </a:r>
            <a:r>
              <a:rPr lang="es-ES" dirty="0" smtClean="0"/>
              <a:t> utilizar?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2C5C-6EDE-6B4E-87CB-DD62CFB001C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0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Cómo afecta el ruido?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2C5C-6EDE-6B4E-87CB-DD62CFB001C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793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Mostrar</a:t>
            </a:r>
            <a:r>
              <a:rPr lang="es-ES" baseline="0" dirty="0" smtClean="0"/>
              <a:t> el efecto del ruido en la señal, comparar sistemas anal</a:t>
            </a:r>
            <a:r>
              <a:rPr lang="es-ES" baseline="0" dirty="0" smtClean="0"/>
              <a:t>ógico y digitales.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2C5C-6EDE-6B4E-87CB-DD62CFB001C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957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uión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06/03/14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Comunicaciones 1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Notas del curso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6615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Ruido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Existen muchas causas por las que la señal transmitida sufre perturbaciones.</a:t>
            </a:r>
          </a:p>
          <a:p>
            <a:r>
              <a:rPr lang="es-ES" dirty="0" smtClean="0"/>
              <a:t>Entre estas perturbaciones se debe analizar con particular cuidado las interferencias.</a:t>
            </a:r>
          </a:p>
          <a:p>
            <a:r>
              <a:rPr lang="es-ES" dirty="0" smtClean="0"/>
              <a:t>Interferencias externas: fen</a:t>
            </a:r>
            <a:r>
              <a:rPr lang="es-ES" dirty="0" smtClean="0"/>
              <a:t>ómenos cósmicos, atmosféricos, climáticos, y sistemas de comunicación adyacentes.</a:t>
            </a:r>
            <a:endParaRPr lang="es-ES" dirty="0" smtClean="0"/>
          </a:p>
          <a:p>
            <a:r>
              <a:rPr lang="es-ES" dirty="0" smtClean="0"/>
              <a:t>Interferencias internas: debidos a defectos en la construcci</a:t>
            </a:r>
            <a:r>
              <a:rPr lang="es-ES" dirty="0" smtClean="0"/>
              <a:t>ón de dispositivos y al inherente movimiento electrónico.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807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Ruido t</a:t>
            </a:r>
            <a:r>
              <a:rPr lang="es-ES" dirty="0" smtClean="0"/>
              <a:t>érmico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Producido por el movimiento aleatorio de part</a:t>
            </a:r>
            <a:r>
              <a:rPr lang="es-ES" dirty="0" smtClean="0"/>
              <a:t>ículas cargadas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452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espectro Electromagnético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es?</a:t>
            </a:r>
          </a:p>
          <a:p>
            <a:r>
              <a:rPr lang="es-ES" dirty="0" smtClean="0"/>
              <a:t>Frecuencias de Transmisión</a:t>
            </a:r>
          </a:p>
          <a:p>
            <a:r>
              <a:rPr lang="es-ES" dirty="0" smtClean="0"/>
              <a:t>Ancho de banda y capacidad de transmisión</a:t>
            </a:r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3629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Concepto de Espectro Electromagnético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espectro electromagnético categoriza todas ondas Electromagnéticas  producidas o detectadas, en un rango muy amplio de frecuencias.</a:t>
            </a:r>
          </a:p>
          <a:p>
            <a:endParaRPr lang="es-ES" dirty="0"/>
          </a:p>
        </p:txBody>
      </p:sp>
      <p:pic>
        <p:nvPicPr>
          <p:cNvPr id="4" name="Imagen 3" descr="esspectru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 r="7517"/>
          <a:stretch/>
        </p:blipFill>
        <p:spPr>
          <a:xfrm>
            <a:off x="501041" y="3183228"/>
            <a:ext cx="8223571" cy="254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3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Bandas de Transmisión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AM : 500 – 1500 kHz</a:t>
            </a:r>
          </a:p>
          <a:p>
            <a:r>
              <a:rPr lang="es-ES" dirty="0" smtClean="0"/>
              <a:t>FM : 88 – 108 MHz</a:t>
            </a:r>
          </a:p>
          <a:p>
            <a:r>
              <a:rPr lang="es-ES" dirty="0" smtClean="0"/>
              <a:t>ISM : 860 MHz, 915 MHz, 2.4 GHz</a:t>
            </a:r>
          </a:p>
          <a:p>
            <a:r>
              <a:rPr lang="es-ES" dirty="0" smtClean="0"/>
              <a:t>Radar : </a:t>
            </a:r>
            <a:r>
              <a:rPr lang="es-ES" dirty="0" err="1" smtClean="0"/>
              <a:t>mmw</a:t>
            </a:r>
            <a:r>
              <a:rPr lang="es-ES" dirty="0" smtClean="0"/>
              <a:t>  &gt;30GHz</a:t>
            </a:r>
          </a:p>
        </p:txBody>
      </p:sp>
    </p:spTree>
    <p:extLst>
      <p:ext uri="{BB962C8B-B14F-4D97-AF65-F5344CB8AC3E}">
        <p14:creationId xmlns:p14="http://schemas.microsoft.com/office/powerpoint/2010/main" val="368963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Ancho de Banda Y capacidad de Información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Definición de Ancho de banda: es el contenido </a:t>
            </a:r>
            <a:r>
              <a:rPr lang="es-ES" dirty="0" err="1" smtClean="0"/>
              <a:t>frecuencial</a:t>
            </a:r>
            <a:r>
              <a:rPr lang="es-ES" dirty="0" smtClean="0"/>
              <a:t> de una señal</a:t>
            </a:r>
          </a:p>
          <a:p>
            <a:r>
              <a:rPr lang="es-ES" dirty="0" smtClean="0"/>
              <a:t>¿Cómo se relaciona el ancho de banda con la cantidad de información que es posible enviar a través de un enlace?</a:t>
            </a:r>
          </a:p>
          <a:p>
            <a:r>
              <a:rPr lang="es-ES" dirty="0" smtClean="0"/>
              <a:t>¿Cuáles son las limitaciones fundamentales de la transmisión de información?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242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Señales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¿Qué se entiende por señal?</a:t>
            </a:r>
          </a:p>
          <a:p>
            <a:r>
              <a:rPr lang="es-ES" dirty="0" smtClean="0"/>
              <a:t>Clasificación y Ejemplo de señales</a:t>
            </a:r>
          </a:p>
          <a:p>
            <a:r>
              <a:rPr lang="es-ES" dirty="0" smtClean="0"/>
              <a:t>Señales </a:t>
            </a:r>
            <a:r>
              <a:rPr lang="es-ES" dirty="0" err="1" smtClean="0"/>
              <a:t>senoidales</a:t>
            </a:r>
            <a:r>
              <a:rPr lang="es-ES" dirty="0" smtClean="0"/>
              <a:t> (representación en tiempo y frecuencia)</a:t>
            </a:r>
          </a:p>
          <a:p>
            <a:r>
              <a:rPr lang="es-ES" dirty="0" smtClean="0"/>
              <a:t>Series de Fourier </a:t>
            </a:r>
          </a:p>
          <a:p>
            <a:pPr lvl="1"/>
            <a:r>
              <a:rPr lang="es-ES" dirty="0" smtClean="0"/>
              <a:t>Frecuencia fundamental y armónicas</a:t>
            </a:r>
          </a:p>
          <a:p>
            <a:r>
              <a:rPr lang="es-ES" dirty="0" smtClean="0"/>
              <a:t>Serie de Fourier para una onda rectangular</a:t>
            </a:r>
          </a:p>
          <a:p>
            <a:r>
              <a:rPr lang="es-ES" dirty="0" smtClean="0"/>
              <a:t>El espectro de potencia y el espectro de Energía</a:t>
            </a:r>
          </a:p>
          <a:p>
            <a:r>
              <a:rPr lang="es-ES" dirty="0" smtClean="0"/>
              <a:t>Efecto de Limitación de Banda sobre las señales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197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Periódicas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Definición de una señal periódica: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Problema: </a:t>
            </a:r>
          </a:p>
          <a:p>
            <a:r>
              <a:rPr lang="es-ES" dirty="0" smtClean="0"/>
              <a:t>Encontrar el período de la función </a:t>
            </a:r>
          </a:p>
          <a:p>
            <a:endParaRPr lang="es-ES" dirty="0" smtClean="0"/>
          </a:p>
          <a:p>
            <a:pPr lvl="1"/>
            <a:endParaRPr lang="es-ES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846199"/>
              </p:ext>
            </p:extLst>
          </p:nvPr>
        </p:nvGraphicFramePr>
        <p:xfrm>
          <a:off x="3196378" y="2488536"/>
          <a:ext cx="2446491" cy="57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cuaciÛn" r:id="rId3" imgW="863600" imgH="203200" progId="Equation.3">
                  <p:embed/>
                </p:oleObj>
              </mc:Choice>
              <mc:Fallback>
                <p:oleObj name="EcuaciÛn" r:id="rId3" imgW="863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6378" y="2488536"/>
                        <a:ext cx="2446491" cy="57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49389"/>
              </p:ext>
            </p:extLst>
          </p:nvPr>
        </p:nvGraphicFramePr>
        <p:xfrm>
          <a:off x="3014663" y="4725988"/>
          <a:ext cx="28082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cuaciÛn" r:id="rId5" imgW="990600" imgH="228600" progId="Equation.3">
                  <p:embed/>
                </p:oleObj>
              </mc:Choice>
              <mc:Fallback>
                <p:oleObj name="EcuaciÛn" r:id="rId5" imgW="990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14663" y="4725988"/>
                        <a:ext cx="2808287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688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periódicas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Solución:</a:t>
            </a:r>
          </a:p>
          <a:p>
            <a:pPr lvl="1"/>
            <a:r>
              <a:rPr lang="es-ES" dirty="0" smtClean="0"/>
              <a:t>El período de f(t) es pi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534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Series de Fourier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Sea la función f(t) una función periódica de período T, la cual se puede representar </a:t>
            </a:r>
            <a:r>
              <a:rPr lang="es-ES" smtClean="0"/>
              <a:t>por una serie trigonométrica.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6301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rtículo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Artículo.thmx</Template>
  <TotalTime>195</TotalTime>
  <Words>435</Words>
  <Application>Microsoft Macintosh PowerPoint</Application>
  <PresentationFormat>Presentación en pantalla (4:3)</PresentationFormat>
  <Paragraphs>61</Paragraphs>
  <Slides>11</Slides>
  <Notes>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Artículo</vt:lpstr>
      <vt:lpstr>EcuaciÛn</vt:lpstr>
      <vt:lpstr>Comunicaciones 1</vt:lpstr>
      <vt:lpstr>El espectro Electromagnético</vt:lpstr>
      <vt:lpstr>Concepto de Espectro Electromagnético</vt:lpstr>
      <vt:lpstr>Bandas de Transmisión</vt:lpstr>
      <vt:lpstr>Ancho de Banda Y capacidad de Información</vt:lpstr>
      <vt:lpstr>Análisis de Señales</vt:lpstr>
      <vt:lpstr>Funciones Periódicas</vt:lpstr>
      <vt:lpstr>Funciones periódicas</vt:lpstr>
      <vt:lpstr>Series de Fourier</vt:lpstr>
      <vt:lpstr>Ruido</vt:lpstr>
      <vt:lpstr>Ruido térmico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Comunicaciones 1</dc:title>
  <dc:creator>Alberto Carlos Salas Mier</dc:creator>
  <cp:lastModifiedBy>Alberto Carlos Salas Mier</cp:lastModifiedBy>
  <cp:revision>13</cp:revision>
  <dcterms:created xsi:type="dcterms:W3CDTF">2014-02-28T03:14:11Z</dcterms:created>
  <dcterms:modified xsi:type="dcterms:W3CDTF">2014-03-07T03:44:28Z</dcterms:modified>
</cp:coreProperties>
</file>