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7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26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D51AA-CD57-43E8-B660-2DA53EC500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D1679E-E0F9-41D2-B275-7E59D7DE19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273C96-A934-4814-B8C2-CC216BDEF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BF9E7-8931-4FFA-8C8D-DFC5EDD38F3D}" type="datetimeFigureOut">
              <a:rPr lang="en-GB" smtClean="0"/>
              <a:t>04/04/2018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C6A10-05EF-4E09-97AA-BE024A815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6FE753-B4A3-448D-8BEE-994F71D56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6E190-966F-428A-AA12-2E3AD8A717B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5146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F8A33-002A-4B53-BD22-6A153F281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B45EE5-0FE0-4817-A1AE-A4C9D46399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F2A5FF-F4C7-4212-8776-DCF519C0D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BF9E7-8931-4FFA-8C8D-DFC5EDD38F3D}" type="datetimeFigureOut">
              <a:rPr lang="en-GB" smtClean="0"/>
              <a:t>04/04/2018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CFE83B-FCA5-4318-9E25-419452205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CDA19E-76EA-479F-9077-88425A4AC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6E190-966F-428A-AA12-2E3AD8A717B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9228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526929-8EB9-4282-BA81-40E591D1F8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87A29F-C07E-4B6D-9CDE-CC124E4598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62C30-6580-40E2-A30E-CF1DAFE8F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BF9E7-8931-4FFA-8C8D-DFC5EDD38F3D}" type="datetimeFigureOut">
              <a:rPr lang="en-GB" smtClean="0"/>
              <a:t>04/04/2018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30C88E-73CC-45DB-8E43-F1E077CA7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055220-9604-4488-9649-D0BD6CE9F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6E190-966F-428A-AA12-2E3AD8A717B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98281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F89B4-C3A5-45A5-83E9-BDB9842F0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B50DC-7AED-43FF-A8B4-608B9F5BC8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4D0362-E23C-46D1-86B6-F2ADAC5FD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BF9E7-8931-4FFA-8C8D-DFC5EDD38F3D}" type="datetimeFigureOut">
              <a:rPr lang="en-GB" smtClean="0"/>
              <a:t>04/04/2018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451D73-89B2-43DE-B8F6-C58D1B8F8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EC0BB-4F48-4991-B632-F22D919F0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6E190-966F-428A-AA12-2E3AD8A717B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9721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B065F-9F2A-45BC-A320-828EA4830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F1A052-7535-42AD-9D03-9A42F6872A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695004-B741-4502-AC25-518DCA9B2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BF9E7-8931-4FFA-8C8D-DFC5EDD38F3D}" type="datetimeFigureOut">
              <a:rPr lang="en-GB" smtClean="0"/>
              <a:t>04/04/2018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E73D3D-1F2D-440C-8196-D0B5E2023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37D947-23B9-483B-A9CA-3395A1A71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6E190-966F-428A-AA12-2E3AD8A717B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7855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65EFE-0C89-4BCF-942F-5AD6EEF08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96916-5C21-46F9-857C-E19F6068D8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740084-417C-4526-AF64-F5A150EDC3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15A0D7-63B5-477F-8A9D-75BFA63D2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BF9E7-8931-4FFA-8C8D-DFC5EDD38F3D}" type="datetimeFigureOut">
              <a:rPr lang="en-GB" smtClean="0"/>
              <a:t>04/04/2018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BCE96D-2E43-4B30-998E-101D18315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60D535-40AA-4829-A0A4-04A8F2457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6E190-966F-428A-AA12-2E3AD8A717B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3158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68A69-80FA-43D9-A08F-0DCEA108E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622ED7-C911-46AE-8331-CF61AB110C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3D526F-118F-40A6-A676-864495393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6AEDC7-6884-4715-B3DF-84031C1A31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FA86AC-C357-4DCE-86CC-58624356AC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28938F-7AF8-4287-8C73-FC5D3D8EC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BF9E7-8931-4FFA-8C8D-DFC5EDD38F3D}" type="datetimeFigureOut">
              <a:rPr lang="en-GB" smtClean="0"/>
              <a:t>04/04/2018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D76D6E-28B5-447E-85EA-0DA818BE1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E68563-B77E-4D6E-ACBB-16A5E521B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6E190-966F-428A-AA12-2E3AD8A717B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4873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7DA21-7019-49FA-BC64-EEBDF51FF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C78B7F-A0C8-49EE-B2BE-A85EBC81E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BF9E7-8931-4FFA-8C8D-DFC5EDD38F3D}" type="datetimeFigureOut">
              <a:rPr lang="en-GB" smtClean="0"/>
              <a:t>04/04/2018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40D503-C360-4FCB-96F4-6F16EE57F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222698-2AFE-4436-B272-02711B673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6E190-966F-428A-AA12-2E3AD8A717B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4892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E7B3D5-A92C-4B66-8C5D-8DDEBEC94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BF9E7-8931-4FFA-8C8D-DFC5EDD38F3D}" type="datetimeFigureOut">
              <a:rPr lang="en-GB" smtClean="0"/>
              <a:t>04/04/2018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F08032-D9CF-496F-85BB-0AED474F7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F9DA2F-72A6-41B7-8687-003204D8C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6E190-966F-428A-AA12-2E3AD8A717B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44898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D56C0-347A-4A0C-A4E3-950BE589B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47438-5970-4135-968F-4EB45A03E6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1683ED-F0EA-4446-AF67-08F13FF683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CB2530-951F-4DB1-98A7-1F430E6CB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BF9E7-8931-4FFA-8C8D-DFC5EDD38F3D}" type="datetimeFigureOut">
              <a:rPr lang="en-GB" smtClean="0"/>
              <a:t>04/04/2018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C20244-4A78-463C-BDAE-A084B1FCB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7CC884-40C3-4E9A-92F9-86EA10916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6E190-966F-428A-AA12-2E3AD8A717B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0873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AA98B-2380-4A33-9805-5394F63E2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DA6C4A-791D-4F74-972D-B2F1F0AB75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EB858B-F1E4-4AB1-8CBB-170AB5EE2A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90EC9A-4144-4431-9473-D3F156E50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BF9E7-8931-4FFA-8C8D-DFC5EDD38F3D}" type="datetimeFigureOut">
              <a:rPr lang="en-GB" smtClean="0"/>
              <a:t>04/04/2018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BB643A-82FA-49A9-950A-8B6DF8BE2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5C5A48-AE84-47AB-9612-11555A1A3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6E190-966F-428A-AA12-2E3AD8A717B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5107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079DB3-CDCE-4F76-A64E-2A7D5B106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EB7989-FB1D-4983-B3D5-68521ADC5B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9B2328-0A52-4BBF-B8F5-9FF168728E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BF9E7-8931-4FFA-8C8D-DFC5EDD38F3D}" type="datetimeFigureOut">
              <a:rPr lang="en-GB" smtClean="0"/>
              <a:t>04/04/2018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F53D33-1790-4AE5-B324-9E43A15592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6D6E8C-84BC-4642-9345-0B5D8C4939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6E190-966F-428A-AA12-2E3AD8A717B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4065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92084-A513-4FC4-8890-8435F1351B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Traffic road signs detection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FAB0EB-C3BF-4DB2-88FF-6B669FC179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Theoretical foundations</a:t>
            </a:r>
          </a:p>
        </p:txBody>
      </p:sp>
    </p:spTree>
    <p:extLst>
      <p:ext uri="{BB962C8B-B14F-4D97-AF65-F5344CB8AC3E}">
        <p14:creationId xmlns:p14="http://schemas.microsoft.com/office/powerpoint/2010/main" val="945512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43FF9-0527-42B4-9DAD-F6A4BD96F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D25E4-2449-4D48-B2E2-08C5DCAC6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Detect road signs in </a:t>
            </a:r>
            <a:r>
              <a:rPr lang="en-GB" dirty="0" err="1"/>
              <a:t>color</a:t>
            </a:r>
            <a:r>
              <a:rPr lang="en-GB" dirty="0"/>
              <a:t> images</a:t>
            </a:r>
          </a:p>
          <a:p>
            <a:r>
              <a:rPr lang="en-GB" dirty="0"/>
              <a:t>Road sign shapes: circular, triangular, rectangular</a:t>
            </a:r>
          </a:p>
          <a:p>
            <a:r>
              <a:rPr lang="en-GB" dirty="0"/>
              <a:t>Evidently road signs have different </a:t>
            </a:r>
            <a:r>
              <a:rPr lang="en-GB" dirty="0" err="1"/>
              <a:t>colors</a:t>
            </a:r>
            <a:endParaRPr lang="en-GB" dirty="0"/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437981-9C6D-4639-965B-DA3738F859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211" y="3838503"/>
            <a:ext cx="3004754" cy="26543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D82468B-0087-484C-81E8-648DB8C634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971" y="3749672"/>
            <a:ext cx="2743203" cy="274320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DE09A09-571E-4A2E-A62B-BF4856E925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9163" y="3720645"/>
            <a:ext cx="2895754" cy="2890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995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6E114-4853-4238-B09E-75BBCBBA5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Proposed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87392-D988-4C30-AA75-5B6DAA234D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Shape detection</a:t>
            </a:r>
          </a:p>
          <a:p>
            <a:r>
              <a:rPr lang="en-GB" dirty="0" err="1"/>
              <a:t>Color</a:t>
            </a:r>
            <a:r>
              <a:rPr lang="en-GB" dirty="0"/>
              <a:t> detection</a:t>
            </a:r>
          </a:p>
          <a:p>
            <a:r>
              <a:rPr lang="en-GB" dirty="0"/>
              <a:t>Identify the road sign by combing the two</a:t>
            </a:r>
          </a:p>
        </p:txBody>
      </p:sp>
    </p:spTree>
    <p:extLst>
      <p:ext uri="{BB962C8B-B14F-4D97-AF65-F5344CB8AC3E}">
        <p14:creationId xmlns:p14="http://schemas.microsoft.com/office/powerpoint/2010/main" val="3021965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26108-D97C-4712-A393-8B9C17C70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Color</a:t>
            </a:r>
            <a:r>
              <a:rPr lang="en-GB" dirty="0"/>
              <a:t>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5B57F-4F5D-4A9F-A30E-C2D7795CB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Detect </a:t>
            </a:r>
            <a:r>
              <a:rPr lang="en-GB" dirty="0" err="1"/>
              <a:t>color</a:t>
            </a:r>
            <a:r>
              <a:rPr lang="en-GB" dirty="0"/>
              <a:t> in any lighting condition: HSV</a:t>
            </a:r>
          </a:p>
          <a:p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37CE424-3334-4B4E-9202-FB52F94E92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9342" y="2317953"/>
            <a:ext cx="5830529" cy="437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587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6E312-D15E-493D-AE7E-D7BE5CFDF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Color</a:t>
            </a:r>
            <a:r>
              <a:rPr lang="en-GB" dirty="0"/>
              <a:t> detection – HSV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94D1A-1D57-4907-965F-6555FF373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HSV representation is useful for this task:</a:t>
            </a:r>
          </a:p>
          <a:p>
            <a:pPr lvl="1"/>
            <a:r>
              <a:rPr lang="en-GB" sz="2000" dirty="0"/>
              <a:t>Hue: similar to perceived </a:t>
            </a:r>
            <a:r>
              <a:rPr lang="en-GB" sz="2000" dirty="0" err="1"/>
              <a:t>color</a:t>
            </a:r>
            <a:r>
              <a:rPr lang="en-GB" sz="2000" dirty="0"/>
              <a:t> (what we want to detect)</a:t>
            </a:r>
          </a:p>
          <a:p>
            <a:pPr lvl="1"/>
            <a:r>
              <a:rPr lang="en-GB" sz="2000" dirty="0"/>
              <a:t>Saturation: </a:t>
            </a:r>
            <a:r>
              <a:rPr lang="en-GB" sz="2000" dirty="0" err="1"/>
              <a:t>colorfulness</a:t>
            </a:r>
            <a:r>
              <a:rPr lang="en-GB" sz="2000" dirty="0"/>
              <a:t> relative to lightness (we can mostly ignore it if it is high enough)</a:t>
            </a:r>
          </a:p>
          <a:p>
            <a:pPr lvl="1"/>
            <a:r>
              <a:rPr lang="en-GB" sz="2000" dirty="0"/>
              <a:t>Value: lightness (we can mostly ignore it if it is high enough)</a:t>
            </a:r>
          </a:p>
          <a:p>
            <a:r>
              <a:rPr lang="en-GB" dirty="0"/>
              <a:t>This way </a:t>
            </a:r>
            <a:r>
              <a:rPr lang="en-GB" dirty="0" err="1"/>
              <a:t>color</a:t>
            </a:r>
            <a:r>
              <a:rPr lang="en-GB" dirty="0"/>
              <a:t> is detected despite lighting conditions.</a:t>
            </a:r>
          </a:p>
        </p:txBody>
      </p:sp>
    </p:spTree>
    <p:extLst>
      <p:ext uri="{BB962C8B-B14F-4D97-AF65-F5344CB8AC3E}">
        <p14:creationId xmlns:p14="http://schemas.microsoft.com/office/powerpoint/2010/main" val="1232335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119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Traffic road signs detection</vt:lpstr>
      <vt:lpstr>Problem</vt:lpstr>
      <vt:lpstr>Proposed solution</vt:lpstr>
      <vt:lpstr>Color detection</vt:lpstr>
      <vt:lpstr>Color detection – HSV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Traffic road signs detection</dc:title>
  <dc:creator>DvD</dc:creator>
  <cp:lastModifiedBy>DvD</cp:lastModifiedBy>
  <cp:revision>6</cp:revision>
  <dcterms:created xsi:type="dcterms:W3CDTF">2018-04-04T05:16:51Z</dcterms:created>
  <dcterms:modified xsi:type="dcterms:W3CDTF">2018-04-04T06:14:49Z</dcterms:modified>
</cp:coreProperties>
</file>