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contrast="-6000"/>
          </a:blip>
          <a:srcRect l="51061" b="5749"/>
          <a:stretch>
            <a:fillRect/>
          </a:stretch>
        </p:blipFill>
        <p:spPr>
          <a:xfrm>
            <a:off x="572770" y="450850"/>
            <a:ext cx="5788660" cy="576199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60445" y="301434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41565" y="66865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549515" y="538480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sensor location</a:t>
            </a:r>
            <a:endParaRPr lang="" altLang="en-US"/>
          </a:p>
        </p:txBody>
      </p:sp>
      <p:sp>
        <p:nvSpPr>
          <p:cNvPr id="8" name="Oval 7"/>
          <p:cNvSpPr/>
          <p:nvPr/>
        </p:nvSpPr>
        <p:spPr>
          <a:xfrm>
            <a:off x="3189605" y="3186430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53815" y="3294380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78225" y="2647315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41565" y="1075055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623175" y="944880"/>
            <a:ext cx="2703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nodes if influenceArea=0</a:t>
            </a:r>
            <a:endParaRPr lang="" altLang="en-US"/>
          </a:p>
        </p:txBody>
      </p:sp>
      <p:sp>
        <p:nvSpPr>
          <p:cNvPr id="13" name="Oval 12"/>
          <p:cNvSpPr/>
          <p:nvPr/>
        </p:nvSpPr>
        <p:spPr>
          <a:xfrm>
            <a:off x="3470275" y="371475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22420" y="382270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9430" y="2820035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22420" y="2191385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76015" y="2173605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89605" y="2083435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33370" y="2709545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80310" y="323723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47340" y="363093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30725" y="335788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42200" y="156337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7616825" y="1400810"/>
            <a:ext cx="2703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nodes if influenceArea=</a:t>
            </a:r>
            <a:r>
              <a:rPr lang="" altLang="en-US"/>
              <a:t>1</a:t>
            </a:r>
            <a:endParaRPr lang="" altLang="en-US"/>
          </a:p>
        </p:txBody>
      </p:sp>
      <p:sp>
        <p:nvSpPr>
          <p:cNvPr id="26" name="Oval 25"/>
          <p:cNvSpPr/>
          <p:nvPr/>
        </p:nvSpPr>
        <p:spPr>
          <a:xfrm>
            <a:off x="2498090" y="219646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96210" y="158496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06115" y="138303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97605" y="172339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5290" y="141478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3460" y="174625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74870" y="241617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50790" y="297878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3350" y="373761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44085" y="397129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82135" y="439229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8410" y="426974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33090" y="416496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21585" y="422973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04085" y="373380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86585" y="327406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82495" y="275145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55485" y="1551305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7162800" y="1431290"/>
            <a:ext cx="316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+</a:t>
            </a:r>
            <a:endParaRPr lang="" altLang="en-US"/>
          </a:p>
        </p:txBody>
      </p:sp>
      <p:sp>
        <p:nvSpPr>
          <p:cNvPr id="52" name="Oval 51"/>
          <p:cNvSpPr/>
          <p:nvPr/>
        </p:nvSpPr>
        <p:spPr>
          <a:xfrm>
            <a:off x="7035165" y="1975485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681595" y="1804035"/>
            <a:ext cx="2830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nodes if influenceArea=</a:t>
            </a:r>
            <a:r>
              <a:rPr lang="" altLang="en-US"/>
              <a:t>12</a:t>
            </a:r>
            <a:endParaRPr lang="" altLang="en-US"/>
          </a:p>
        </p:txBody>
      </p:sp>
      <p:sp>
        <p:nvSpPr>
          <p:cNvPr id="54" name="Oval 53"/>
          <p:cNvSpPr/>
          <p:nvPr/>
        </p:nvSpPr>
        <p:spPr>
          <a:xfrm>
            <a:off x="6648450" y="1963420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6747510" y="1816735"/>
            <a:ext cx="316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+</a:t>
            </a:r>
            <a:endParaRPr lang="en-US" altLang="en-US"/>
          </a:p>
        </p:txBody>
      </p:sp>
      <p:sp>
        <p:nvSpPr>
          <p:cNvPr id="56" name="Oval 55"/>
          <p:cNvSpPr/>
          <p:nvPr/>
        </p:nvSpPr>
        <p:spPr>
          <a:xfrm>
            <a:off x="7484110" y="1969770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7158990" y="1819275"/>
            <a:ext cx="316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+</a:t>
            </a:r>
            <a:endParaRPr lang="en-US" altLang="en-US"/>
          </a:p>
        </p:txBody>
      </p:sp>
      <p:sp>
        <p:nvSpPr>
          <p:cNvPr id="58" name="Text Box 57"/>
          <p:cNvSpPr txBox="1"/>
          <p:nvPr/>
        </p:nvSpPr>
        <p:spPr>
          <a:xfrm>
            <a:off x="7287260" y="3174365"/>
            <a:ext cx="3878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/>
              <a:t>Explanation of the parameter </a:t>
            </a:r>
            <a:endParaRPr lang="" altLang="en-US" b="1"/>
          </a:p>
          <a:p>
            <a:r>
              <a:rPr lang="" altLang="en-US" b="1"/>
              <a:t>influenceArea in ClosestPoints.py</a:t>
            </a:r>
            <a:endParaRPr lang="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Presentation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SimSun</vt:lpstr>
      <vt:lpstr>方正书宋_GBK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lmottet</dc:creator>
  <cp:lastModifiedBy>lmottet</cp:lastModifiedBy>
  <cp:revision>2</cp:revision>
  <dcterms:created xsi:type="dcterms:W3CDTF">2021-06-08T19:10:11Z</dcterms:created>
  <dcterms:modified xsi:type="dcterms:W3CDTF">2021-06-08T19:10:11Z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