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清单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/>
          <p:nvPr/>
        </p:nvSpPr>
        <p:spPr>
          <a:xfrm>
            <a:off x="899657" y="666114"/>
            <a:ext cx="22584686" cy="139848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椭圆形"/>
          <p:cNvSpPr/>
          <p:nvPr/>
        </p:nvSpPr>
        <p:spPr>
          <a:xfrm>
            <a:off x="1011903" y="594032"/>
            <a:ext cx="1979959" cy="1367278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Logo"/>
          <p:cNvSpPr txBox="1"/>
          <p:nvPr/>
        </p:nvSpPr>
        <p:spPr>
          <a:xfrm>
            <a:off x="1250397" y="961141"/>
            <a:ext cx="150297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Logo</a:t>
            </a:r>
          </a:p>
        </p:txBody>
      </p:sp>
      <p:sp>
        <p:nvSpPr>
          <p:cNvPr id="154" name="矩形"/>
          <p:cNvSpPr/>
          <p:nvPr/>
        </p:nvSpPr>
        <p:spPr>
          <a:xfrm>
            <a:off x="3322483" y="730356"/>
            <a:ext cx="3779435" cy="1270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" name="Name"/>
          <p:cNvSpPr txBox="1"/>
          <p:nvPr/>
        </p:nvSpPr>
        <p:spPr>
          <a:xfrm>
            <a:off x="4347635" y="961141"/>
            <a:ext cx="172913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56" name="Drop-down menu"/>
          <p:cNvSpPr/>
          <p:nvPr/>
        </p:nvSpPr>
        <p:spPr>
          <a:xfrm>
            <a:off x="17146312" y="710359"/>
            <a:ext cx="2523518" cy="1270001"/>
          </a:xfrm>
          <a:prstGeom prst="rect">
            <a:avLst/>
          </a:prstGeom>
          <a:solidFill>
            <a:srgbClr val="EF837E">
              <a:alpha val="4605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Drop-down menu</a:t>
            </a:r>
          </a:p>
        </p:txBody>
      </p:sp>
      <p:sp>
        <p:nvSpPr>
          <p:cNvPr id="157" name="Sliding pictures of main events with name of the event displayed…"/>
          <p:cNvSpPr/>
          <p:nvPr/>
        </p:nvSpPr>
        <p:spPr>
          <a:xfrm>
            <a:off x="1451570" y="3135247"/>
            <a:ext cx="19907699" cy="359796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4100"/>
            </a:pPr>
            <a:r>
              <a:t>Sliding pictures of main events with name of the event displayed</a:t>
            </a:r>
          </a:p>
          <a:p>
            <a:pPr algn="ctr">
              <a:defRPr sz="4100"/>
            </a:pPr>
            <a:r>
              <a:t>(Pink or yellow means clickable. Click this picture you will turn into detail page)</a:t>
            </a:r>
          </a:p>
        </p:txBody>
      </p:sp>
      <p:sp>
        <p:nvSpPr>
          <p:cNvPr id="158" name="All events"/>
          <p:cNvSpPr/>
          <p:nvPr/>
        </p:nvSpPr>
        <p:spPr>
          <a:xfrm>
            <a:off x="1959683" y="7038691"/>
            <a:ext cx="2738063" cy="3128048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All events</a:t>
            </a:r>
          </a:p>
        </p:txBody>
      </p:sp>
      <p:sp>
        <p:nvSpPr>
          <p:cNvPr id="159" name="Shops &amp; gifts"/>
          <p:cNvSpPr/>
          <p:nvPr/>
        </p:nvSpPr>
        <p:spPr>
          <a:xfrm>
            <a:off x="10915656" y="7038691"/>
            <a:ext cx="2738062" cy="3128048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Shops &amp; gifts</a:t>
            </a:r>
          </a:p>
        </p:txBody>
      </p:sp>
      <p:sp>
        <p:nvSpPr>
          <p:cNvPr id="160" name="foods&amp; drinks"/>
          <p:cNvSpPr/>
          <p:nvPr/>
        </p:nvSpPr>
        <p:spPr>
          <a:xfrm>
            <a:off x="4975402" y="7149283"/>
            <a:ext cx="2562229" cy="3026461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500"/>
            </a:lvl1pPr>
          </a:lstStyle>
          <a:p>
            <a:pPr/>
            <a:r>
              <a:t>foods&amp; drinks</a:t>
            </a:r>
          </a:p>
        </p:txBody>
      </p:sp>
      <p:sp>
        <p:nvSpPr>
          <p:cNvPr id="161" name="Rides"/>
          <p:cNvSpPr/>
          <p:nvPr/>
        </p:nvSpPr>
        <p:spPr>
          <a:xfrm>
            <a:off x="7819320" y="7098489"/>
            <a:ext cx="2738063" cy="3128048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Rides</a:t>
            </a:r>
          </a:p>
        </p:txBody>
      </p:sp>
      <p:sp>
        <p:nvSpPr>
          <p:cNvPr id="162" name="Map"/>
          <p:cNvSpPr/>
          <p:nvPr/>
        </p:nvSpPr>
        <p:spPr>
          <a:xfrm>
            <a:off x="20933329" y="7021123"/>
            <a:ext cx="2562229" cy="3128048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63" name="Hotels &amp; parking"/>
          <p:cNvSpPr/>
          <p:nvPr/>
        </p:nvSpPr>
        <p:spPr>
          <a:xfrm>
            <a:off x="4961993" y="12862420"/>
            <a:ext cx="5977195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 &amp; parking</a:t>
            </a:r>
          </a:p>
        </p:txBody>
      </p:sp>
      <p:sp>
        <p:nvSpPr>
          <p:cNvPr id="164" name="COVID-19 notice"/>
          <p:cNvSpPr/>
          <p:nvPr/>
        </p:nvSpPr>
        <p:spPr>
          <a:xfrm>
            <a:off x="992506" y="2136097"/>
            <a:ext cx="18186959" cy="911567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COVID-19 notice</a:t>
            </a:r>
          </a:p>
        </p:txBody>
      </p:sp>
      <p:sp>
        <p:nvSpPr>
          <p:cNvPr id="165" name="Instructions before arrive"/>
          <p:cNvSpPr/>
          <p:nvPr/>
        </p:nvSpPr>
        <p:spPr>
          <a:xfrm>
            <a:off x="12325128" y="12862420"/>
            <a:ext cx="7157099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900"/>
            </a:lvl1pPr>
          </a:lstStyle>
          <a:p>
            <a:pPr/>
            <a:r>
              <a:t>Instructions before arrive</a:t>
            </a:r>
          </a:p>
        </p:txBody>
      </p:sp>
      <p:sp>
        <p:nvSpPr>
          <p:cNvPr id="166" name="For babies &amp; children"/>
          <p:cNvSpPr/>
          <p:nvPr/>
        </p:nvSpPr>
        <p:spPr>
          <a:xfrm>
            <a:off x="13844705" y="7038691"/>
            <a:ext cx="3380377" cy="3128048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 babies &amp; children</a:t>
            </a:r>
          </a:p>
        </p:txBody>
      </p:sp>
      <p:sp>
        <p:nvSpPr>
          <p:cNvPr id="167" name="Share with others"/>
          <p:cNvSpPr/>
          <p:nvPr/>
        </p:nvSpPr>
        <p:spPr>
          <a:xfrm>
            <a:off x="21886503" y="3414188"/>
            <a:ext cx="1867427" cy="196938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Share with others</a:t>
            </a:r>
          </a:p>
        </p:txBody>
      </p:sp>
      <p:sp>
        <p:nvSpPr>
          <p:cNvPr id="168" name="Sliding reviews of different people"/>
          <p:cNvSpPr/>
          <p:nvPr/>
        </p:nvSpPr>
        <p:spPr>
          <a:xfrm>
            <a:off x="9465885" y="10472221"/>
            <a:ext cx="5809875" cy="177111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169" name="Home page"/>
          <p:cNvSpPr/>
          <p:nvPr/>
        </p:nvSpPr>
        <p:spPr>
          <a:xfrm>
            <a:off x="9419296" y="196802"/>
            <a:ext cx="4887914" cy="1783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7" y="0"/>
                </a:moveTo>
                <a:cubicBezTo>
                  <a:pt x="155" y="0"/>
                  <a:pt x="0" y="426"/>
                  <a:pt x="0" y="952"/>
                </a:cubicBezTo>
                <a:lnTo>
                  <a:pt x="0" y="14890"/>
                </a:lnTo>
                <a:cubicBezTo>
                  <a:pt x="0" y="15416"/>
                  <a:pt x="155" y="15842"/>
                  <a:pt x="347" y="15842"/>
                </a:cubicBezTo>
                <a:lnTo>
                  <a:pt x="14690" y="15842"/>
                </a:lnTo>
                <a:lnTo>
                  <a:pt x="15384" y="21600"/>
                </a:lnTo>
                <a:lnTo>
                  <a:pt x="16079" y="15842"/>
                </a:lnTo>
                <a:lnTo>
                  <a:pt x="21253" y="15842"/>
                </a:lnTo>
                <a:cubicBezTo>
                  <a:pt x="21445" y="15842"/>
                  <a:pt x="21600" y="15416"/>
                  <a:pt x="21600" y="14890"/>
                </a:cubicBezTo>
                <a:lnTo>
                  <a:pt x="21600" y="952"/>
                </a:lnTo>
                <a:cubicBezTo>
                  <a:pt x="21600" y="426"/>
                  <a:pt x="21445" y="0"/>
                  <a:pt x="21253" y="0"/>
                </a:cubicBezTo>
                <a:lnTo>
                  <a:pt x="347" y="0"/>
                </a:lnTo>
                <a:close/>
              </a:path>
            </a:pathLst>
          </a:custGeom>
          <a:solidFill>
            <a:srgbClr val="76D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 page</a:t>
            </a:r>
          </a:p>
        </p:txBody>
      </p:sp>
      <p:sp>
        <p:nvSpPr>
          <p:cNvPr id="170" name="Opening times of different zones and events"/>
          <p:cNvSpPr/>
          <p:nvPr/>
        </p:nvSpPr>
        <p:spPr>
          <a:xfrm>
            <a:off x="17677097" y="7015419"/>
            <a:ext cx="2804217" cy="3128048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Opening times of different zones and events</a:t>
            </a:r>
          </a:p>
        </p:txBody>
      </p:sp>
      <p:sp>
        <p:nvSpPr>
          <p:cNvPr id="171" name="Buy tickets"/>
          <p:cNvSpPr/>
          <p:nvPr/>
        </p:nvSpPr>
        <p:spPr>
          <a:xfrm>
            <a:off x="20150846" y="750354"/>
            <a:ext cx="2951566" cy="123000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Buy tickets</a:t>
            </a:r>
          </a:p>
        </p:txBody>
      </p:sp>
      <p:sp>
        <p:nvSpPr>
          <p:cNvPr id="172" name="Sliding reviews of different people"/>
          <p:cNvSpPr/>
          <p:nvPr/>
        </p:nvSpPr>
        <p:spPr>
          <a:xfrm>
            <a:off x="2307263" y="10507358"/>
            <a:ext cx="5809875" cy="177111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173" name="Sliding reviews of different people"/>
          <p:cNvSpPr/>
          <p:nvPr/>
        </p:nvSpPr>
        <p:spPr>
          <a:xfrm>
            <a:off x="16174268" y="10507358"/>
            <a:ext cx="5809875" cy="177111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174" name="Shopping chart"/>
          <p:cNvSpPr/>
          <p:nvPr/>
        </p:nvSpPr>
        <p:spPr>
          <a:xfrm>
            <a:off x="19457009" y="2106579"/>
            <a:ext cx="3939114" cy="1005740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Shopping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"/>
          <p:cNvSpPr/>
          <p:nvPr/>
        </p:nvSpPr>
        <p:spPr>
          <a:xfrm>
            <a:off x="899657" y="666114"/>
            <a:ext cx="22584686" cy="139848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Name"/>
          <p:cNvSpPr txBox="1"/>
          <p:nvPr/>
        </p:nvSpPr>
        <p:spPr>
          <a:xfrm>
            <a:off x="4347635" y="961141"/>
            <a:ext cx="172913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78" name="Logo"/>
          <p:cNvSpPr txBox="1"/>
          <p:nvPr/>
        </p:nvSpPr>
        <p:spPr>
          <a:xfrm>
            <a:off x="1250397" y="961141"/>
            <a:ext cx="150297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Logo</a:t>
            </a:r>
          </a:p>
        </p:txBody>
      </p:sp>
      <p:sp>
        <p:nvSpPr>
          <p:cNvPr id="179" name="椭圆形"/>
          <p:cNvSpPr/>
          <p:nvPr/>
        </p:nvSpPr>
        <p:spPr>
          <a:xfrm>
            <a:off x="1011903" y="594032"/>
            <a:ext cx="1979959" cy="1367278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矩形"/>
          <p:cNvSpPr/>
          <p:nvPr/>
        </p:nvSpPr>
        <p:spPr>
          <a:xfrm>
            <a:off x="3322484" y="730356"/>
            <a:ext cx="3779435" cy="1270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Detail of an event"/>
          <p:cNvSpPr/>
          <p:nvPr/>
        </p:nvSpPr>
        <p:spPr>
          <a:xfrm>
            <a:off x="9419297" y="196802"/>
            <a:ext cx="4887913" cy="1783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7" y="0"/>
                </a:moveTo>
                <a:cubicBezTo>
                  <a:pt x="155" y="0"/>
                  <a:pt x="0" y="426"/>
                  <a:pt x="0" y="952"/>
                </a:cubicBezTo>
                <a:lnTo>
                  <a:pt x="0" y="14890"/>
                </a:lnTo>
                <a:cubicBezTo>
                  <a:pt x="0" y="15416"/>
                  <a:pt x="155" y="15842"/>
                  <a:pt x="347" y="15842"/>
                </a:cubicBezTo>
                <a:lnTo>
                  <a:pt x="14690" y="15842"/>
                </a:lnTo>
                <a:lnTo>
                  <a:pt x="15384" y="21600"/>
                </a:lnTo>
                <a:lnTo>
                  <a:pt x="16079" y="15842"/>
                </a:lnTo>
                <a:lnTo>
                  <a:pt x="21253" y="15842"/>
                </a:lnTo>
                <a:cubicBezTo>
                  <a:pt x="21445" y="15842"/>
                  <a:pt x="21600" y="15416"/>
                  <a:pt x="21600" y="14890"/>
                </a:cubicBezTo>
                <a:lnTo>
                  <a:pt x="21600" y="952"/>
                </a:lnTo>
                <a:cubicBezTo>
                  <a:pt x="21600" y="426"/>
                  <a:pt x="21445" y="0"/>
                  <a:pt x="21253" y="0"/>
                </a:cubicBezTo>
                <a:lnTo>
                  <a:pt x="347" y="0"/>
                </a:lnTo>
                <a:close/>
              </a:path>
            </a:pathLst>
          </a:custGeom>
          <a:solidFill>
            <a:srgbClr val="76D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Detail of an event</a:t>
            </a:r>
          </a:p>
        </p:txBody>
      </p:sp>
      <p:sp>
        <p:nvSpPr>
          <p:cNvPr id="182" name="矩形"/>
          <p:cNvSpPr/>
          <p:nvPr/>
        </p:nvSpPr>
        <p:spPr>
          <a:xfrm>
            <a:off x="17146312" y="730356"/>
            <a:ext cx="2523518" cy="1270001"/>
          </a:xfrm>
          <a:prstGeom prst="rect">
            <a:avLst/>
          </a:prstGeom>
          <a:solidFill>
            <a:srgbClr val="EF837E">
              <a:alpha val="460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矩形"/>
          <p:cNvSpPr/>
          <p:nvPr/>
        </p:nvSpPr>
        <p:spPr>
          <a:xfrm>
            <a:off x="20150845" y="750354"/>
            <a:ext cx="2951567" cy="123000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Drop-down menu"/>
          <p:cNvSpPr txBox="1"/>
          <p:nvPr/>
        </p:nvSpPr>
        <p:spPr>
          <a:xfrm>
            <a:off x="17039040" y="642246"/>
            <a:ext cx="2738062" cy="127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Drop-down menu</a:t>
            </a:r>
          </a:p>
        </p:txBody>
      </p:sp>
      <p:sp>
        <p:nvSpPr>
          <p:cNvPr id="185" name="Buy tickets"/>
          <p:cNvSpPr txBox="1"/>
          <p:nvPr/>
        </p:nvSpPr>
        <p:spPr>
          <a:xfrm>
            <a:off x="20056451" y="961141"/>
            <a:ext cx="31403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Buy tickets</a:t>
            </a:r>
          </a:p>
        </p:txBody>
      </p:sp>
      <p:sp>
        <p:nvSpPr>
          <p:cNvPr id="186" name="COVID-19 notice"/>
          <p:cNvSpPr/>
          <p:nvPr/>
        </p:nvSpPr>
        <p:spPr>
          <a:xfrm>
            <a:off x="992506" y="2417507"/>
            <a:ext cx="18199825" cy="911567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COVID-19 notice</a:t>
            </a:r>
          </a:p>
        </p:txBody>
      </p:sp>
      <p:sp>
        <p:nvSpPr>
          <p:cNvPr id="187" name="Picture and name of this event"/>
          <p:cNvSpPr/>
          <p:nvPr/>
        </p:nvSpPr>
        <p:spPr>
          <a:xfrm>
            <a:off x="1601425" y="3739874"/>
            <a:ext cx="19589592" cy="22579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Picture and name of this event</a:t>
            </a:r>
          </a:p>
        </p:txBody>
      </p:sp>
      <p:sp>
        <p:nvSpPr>
          <p:cNvPr id="188" name="Video of this event"/>
          <p:cNvSpPr/>
          <p:nvPr/>
        </p:nvSpPr>
        <p:spPr>
          <a:xfrm>
            <a:off x="1618027" y="6219893"/>
            <a:ext cx="5069440" cy="2402993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189" name="Video of this event"/>
          <p:cNvSpPr/>
          <p:nvPr/>
        </p:nvSpPr>
        <p:spPr>
          <a:xfrm>
            <a:off x="6887989" y="6271538"/>
            <a:ext cx="5069439" cy="240299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190" name="Video of this event"/>
          <p:cNvSpPr/>
          <p:nvPr/>
        </p:nvSpPr>
        <p:spPr>
          <a:xfrm>
            <a:off x="12157951" y="6271538"/>
            <a:ext cx="5069439" cy="240299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191" name="Video of this event"/>
          <p:cNvSpPr/>
          <p:nvPr/>
        </p:nvSpPr>
        <p:spPr>
          <a:xfrm>
            <a:off x="17427913" y="6255481"/>
            <a:ext cx="5069439" cy="240299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192" name="Sliding reviews of different people"/>
          <p:cNvSpPr/>
          <p:nvPr/>
        </p:nvSpPr>
        <p:spPr>
          <a:xfrm>
            <a:off x="16150930" y="9067132"/>
            <a:ext cx="5809875" cy="3232511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193" name="Map"/>
          <p:cNvSpPr/>
          <p:nvPr/>
        </p:nvSpPr>
        <p:spPr>
          <a:xfrm>
            <a:off x="6278446" y="9067131"/>
            <a:ext cx="2951567" cy="323251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Map</a:t>
            </a:r>
          </a:p>
        </p:txBody>
      </p:sp>
      <p:sp>
        <p:nvSpPr>
          <p:cNvPr id="194" name="Location detail"/>
          <p:cNvSpPr/>
          <p:nvPr/>
        </p:nvSpPr>
        <p:spPr>
          <a:xfrm>
            <a:off x="9785534" y="11065395"/>
            <a:ext cx="5809875" cy="1308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Location detail</a:t>
            </a:r>
          </a:p>
        </p:txBody>
      </p:sp>
      <p:sp>
        <p:nvSpPr>
          <p:cNvPr id="195" name="Opening times"/>
          <p:cNvSpPr/>
          <p:nvPr/>
        </p:nvSpPr>
        <p:spPr>
          <a:xfrm>
            <a:off x="9785534" y="9046963"/>
            <a:ext cx="5809875" cy="123000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Opening times</a:t>
            </a:r>
          </a:p>
        </p:txBody>
      </p:sp>
      <p:sp>
        <p:nvSpPr>
          <p:cNvPr id="196" name="Hotels &amp; parking"/>
          <p:cNvSpPr/>
          <p:nvPr/>
        </p:nvSpPr>
        <p:spPr>
          <a:xfrm>
            <a:off x="4863670" y="12862420"/>
            <a:ext cx="4875771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 &amp; parking</a:t>
            </a:r>
          </a:p>
        </p:txBody>
      </p:sp>
      <p:sp>
        <p:nvSpPr>
          <p:cNvPr id="197" name="Instructions before arrive"/>
          <p:cNvSpPr/>
          <p:nvPr/>
        </p:nvSpPr>
        <p:spPr>
          <a:xfrm>
            <a:off x="11794590" y="12862420"/>
            <a:ext cx="7157098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900"/>
            </a:lvl1pPr>
          </a:lstStyle>
          <a:p>
            <a:pPr/>
            <a:r>
              <a:t>Instructions before arrive</a:t>
            </a:r>
          </a:p>
        </p:txBody>
      </p:sp>
      <p:sp>
        <p:nvSpPr>
          <p:cNvPr id="198" name="Share with others"/>
          <p:cNvSpPr/>
          <p:nvPr/>
        </p:nvSpPr>
        <p:spPr>
          <a:xfrm>
            <a:off x="21621353" y="3730839"/>
            <a:ext cx="1888454" cy="233061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Share with others</a:t>
            </a:r>
          </a:p>
        </p:txBody>
      </p:sp>
      <p:sp>
        <p:nvSpPr>
          <p:cNvPr id="199" name="Brief introduction"/>
          <p:cNvSpPr/>
          <p:nvPr/>
        </p:nvSpPr>
        <p:spPr>
          <a:xfrm>
            <a:off x="2582569" y="9067131"/>
            <a:ext cx="3140356" cy="32325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Brief introduction</a:t>
            </a:r>
          </a:p>
        </p:txBody>
      </p:sp>
      <p:sp>
        <p:nvSpPr>
          <p:cNvPr id="200" name="Shopping chart"/>
          <p:cNvSpPr/>
          <p:nvPr/>
        </p:nvSpPr>
        <p:spPr>
          <a:xfrm>
            <a:off x="19640583" y="2484435"/>
            <a:ext cx="3972092" cy="84195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Shopping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矩形"/>
          <p:cNvSpPr/>
          <p:nvPr/>
        </p:nvSpPr>
        <p:spPr>
          <a:xfrm>
            <a:off x="899657" y="1551017"/>
            <a:ext cx="22584686" cy="139848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Name"/>
          <p:cNvSpPr txBox="1"/>
          <p:nvPr/>
        </p:nvSpPr>
        <p:spPr>
          <a:xfrm>
            <a:off x="4240363" y="1707600"/>
            <a:ext cx="17291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204" name="Logo"/>
          <p:cNvSpPr txBox="1"/>
          <p:nvPr/>
        </p:nvSpPr>
        <p:spPr>
          <a:xfrm>
            <a:off x="1250397" y="1846044"/>
            <a:ext cx="150297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Logo</a:t>
            </a:r>
          </a:p>
        </p:txBody>
      </p:sp>
      <p:sp>
        <p:nvSpPr>
          <p:cNvPr id="205" name="椭圆形"/>
          <p:cNvSpPr/>
          <p:nvPr/>
        </p:nvSpPr>
        <p:spPr>
          <a:xfrm>
            <a:off x="1011903" y="1582225"/>
            <a:ext cx="1979959" cy="1367278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矩形"/>
          <p:cNvSpPr/>
          <p:nvPr/>
        </p:nvSpPr>
        <p:spPr>
          <a:xfrm>
            <a:off x="3215211" y="1615260"/>
            <a:ext cx="3779435" cy="1270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Buying tickets page"/>
          <p:cNvSpPr/>
          <p:nvPr/>
        </p:nvSpPr>
        <p:spPr>
          <a:xfrm>
            <a:off x="9089725" y="245964"/>
            <a:ext cx="4887913" cy="1658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7" y="0"/>
                </a:moveTo>
                <a:cubicBezTo>
                  <a:pt x="155" y="0"/>
                  <a:pt x="0" y="458"/>
                  <a:pt x="0" y="1024"/>
                </a:cubicBezTo>
                <a:lnTo>
                  <a:pt x="0" y="16016"/>
                </a:lnTo>
                <a:cubicBezTo>
                  <a:pt x="0" y="16582"/>
                  <a:pt x="155" y="17040"/>
                  <a:pt x="347" y="17040"/>
                </a:cubicBezTo>
                <a:lnTo>
                  <a:pt x="19343" y="17040"/>
                </a:lnTo>
                <a:lnTo>
                  <a:pt x="20037" y="21600"/>
                </a:lnTo>
                <a:lnTo>
                  <a:pt x="20732" y="17040"/>
                </a:lnTo>
                <a:lnTo>
                  <a:pt x="21253" y="17040"/>
                </a:lnTo>
                <a:cubicBezTo>
                  <a:pt x="21445" y="17040"/>
                  <a:pt x="21600" y="16582"/>
                  <a:pt x="21600" y="16016"/>
                </a:cubicBezTo>
                <a:lnTo>
                  <a:pt x="21600" y="1024"/>
                </a:lnTo>
                <a:cubicBezTo>
                  <a:pt x="21600" y="458"/>
                  <a:pt x="21445" y="0"/>
                  <a:pt x="21253" y="0"/>
                </a:cubicBezTo>
                <a:lnTo>
                  <a:pt x="347" y="0"/>
                </a:lnTo>
                <a:close/>
              </a:path>
            </a:pathLst>
          </a:custGeom>
          <a:solidFill>
            <a:srgbClr val="76D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Buying tickets page</a:t>
            </a:r>
          </a:p>
        </p:txBody>
      </p:sp>
      <p:sp>
        <p:nvSpPr>
          <p:cNvPr id="208" name="矩形"/>
          <p:cNvSpPr/>
          <p:nvPr/>
        </p:nvSpPr>
        <p:spPr>
          <a:xfrm>
            <a:off x="17097869" y="1613275"/>
            <a:ext cx="2523518" cy="1270001"/>
          </a:xfrm>
          <a:prstGeom prst="rect">
            <a:avLst/>
          </a:prstGeom>
          <a:solidFill>
            <a:srgbClr val="EF837E">
              <a:alpha val="460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矩形"/>
          <p:cNvSpPr/>
          <p:nvPr/>
        </p:nvSpPr>
        <p:spPr>
          <a:xfrm>
            <a:off x="20150845" y="1635257"/>
            <a:ext cx="2951567" cy="123000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0" name="Drop-down menu"/>
          <p:cNvSpPr txBox="1"/>
          <p:nvPr/>
        </p:nvSpPr>
        <p:spPr>
          <a:xfrm>
            <a:off x="16990596" y="1614835"/>
            <a:ext cx="2738063" cy="127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Drop-down menu</a:t>
            </a:r>
          </a:p>
        </p:txBody>
      </p:sp>
      <p:sp>
        <p:nvSpPr>
          <p:cNvPr id="211" name="Buy tickets"/>
          <p:cNvSpPr txBox="1"/>
          <p:nvPr/>
        </p:nvSpPr>
        <p:spPr>
          <a:xfrm>
            <a:off x="20056451" y="1846044"/>
            <a:ext cx="31403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Buy tickets</a:t>
            </a:r>
          </a:p>
        </p:txBody>
      </p:sp>
      <p:sp>
        <p:nvSpPr>
          <p:cNvPr id="212" name="COVID-19 notice"/>
          <p:cNvSpPr/>
          <p:nvPr/>
        </p:nvSpPr>
        <p:spPr>
          <a:xfrm>
            <a:off x="992506" y="4104776"/>
            <a:ext cx="22398988" cy="911567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COVID-19 notice</a:t>
            </a:r>
          </a:p>
        </p:txBody>
      </p:sp>
      <p:sp>
        <p:nvSpPr>
          <p:cNvPr id="213" name="Season pass: $…"/>
          <p:cNvSpPr/>
          <p:nvPr/>
        </p:nvSpPr>
        <p:spPr>
          <a:xfrm>
            <a:off x="2232544" y="6216808"/>
            <a:ext cx="5069439" cy="272417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Season pass: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Anual pass: $</a:t>
            </a:r>
          </a:p>
        </p:txBody>
      </p:sp>
      <p:sp>
        <p:nvSpPr>
          <p:cNvPr id="214" name="Group: 2 person: $…"/>
          <p:cNvSpPr/>
          <p:nvPr/>
        </p:nvSpPr>
        <p:spPr>
          <a:xfrm>
            <a:off x="14320562" y="6322668"/>
            <a:ext cx="5069439" cy="251245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Group: 2 person: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5 person: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&gt;5 person: $</a:t>
            </a:r>
          </a:p>
        </p:txBody>
      </p:sp>
      <p:sp>
        <p:nvSpPr>
          <p:cNvPr id="215" name="Family: kids: $…"/>
          <p:cNvSpPr/>
          <p:nvPr/>
        </p:nvSpPr>
        <p:spPr>
          <a:xfrm>
            <a:off x="8276553" y="6322668"/>
            <a:ext cx="5069439" cy="251245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Family: kids: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   adults: $</a:t>
            </a:r>
          </a:p>
        </p:txBody>
      </p:sp>
      <p:sp>
        <p:nvSpPr>
          <p:cNvPr id="216" name="Hotels &amp; parking"/>
          <p:cNvSpPr/>
          <p:nvPr/>
        </p:nvSpPr>
        <p:spPr>
          <a:xfrm>
            <a:off x="2921799" y="12862420"/>
            <a:ext cx="4875772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 &amp; parking</a:t>
            </a:r>
          </a:p>
        </p:txBody>
      </p:sp>
      <p:sp>
        <p:nvSpPr>
          <p:cNvPr id="217" name="Instructions before arrive"/>
          <p:cNvSpPr/>
          <p:nvPr/>
        </p:nvSpPr>
        <p:spPr>
          <a:xfrm>
            <a:off x="8613451" y="12862420"/>
            <a:ext cx="7157098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900"/>
            </a:lvl1pPr>
          </a:lstStyle>
          <a:p>
            <a:pPr/>
            <a:r>
              <a:t>Instructions before arrive</a:t>
            </a:r>
          </a:p>
        </p:txBody>
      </p:sp>
      <p:sp>
        <p:nvSpPr>
          <p:cNvPr id="218" name="Shopping chart"/>
          <p:cNvSpPr/>
          <p:nvPr/>
        </p:nvSpPr>
        <p:spPr>
          <a:xfrm>
            <a:off x="19596292" y="3106330"/>
            <a:ext cx="4060674" cy="86066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Shopping chart</a:t>
            </a:r>
          </a:p>
        </p:txBody>
      </p:sp>
      <p:sp>
        <p:nvSpPr>
          <p:cNvPr id="219" name="Share with others"/>
          <p:cNvSpPr/>
          <p:nvPr/>
        </p:nvSpPr>
        <p:spPr>
          <a:xfrm>
            <a:off x="21109269" y="5154119"/>
            <a:ext cx="1900073" cy="232370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Share with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"/>
          <p:cNvSpPr/>
          <p:nvPr/>
        </p:nvSpPr>
        <p:spPr>
          <a:xfrm>
            <a:off x="2039570" y="663331"/>
            <a:ext cx="7887669" cy="139848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2" name="椭圆形"/>
          <p:cNvSpPr/>
          <p:nvPr/>
        </p:nvSpPr>
        <p:spPr>
          <a:xfrm>
            <a:off x="2023242" y="559162"/>
            <a:ext cx="1464869" cy="1502655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3" name="Logo"/>
          <p:cNvSpPr txBox="1"/>
          <p:nvPr/>
        </p:nvSpPr>
        <p:spPr>
          <a:xfrm>
            <a:off x="2096351" y="1046604"/>
            <a:ext cx="1502970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Logo</a:t>
            </a:r>
          </a:p>
        </p:txBody>
      </p:sp>
      <p:sp>
        <p:nvSpPr>
          <p:cNvPr id="224" name="矩形"/>
          <p:cNvSpPr/>
          <p:nvPr/>
        </p:nvSpPr>
        <p:spPr>
          <a:xfrm>
            <a:off x="3783031" y="710359"/>
            <a:ext cx="2524129" cy="1270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Name"/>
          <p:cNvSpPr txBox="1"/>
          <p:nvPr/>
        </p:nvSpPr>
        <p:spPr>
          <a:xfrm>
            <a:off x="4260756" y="941143"/>
            <a:ext cx="172913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226" name="Drop-down menu"/>
          <p:cNvSpPr/>
          <p:nvPr/>
        </p:nvSpPr>
        <p:spPr>
          <a:xfrm>
            <a:off x="6490871" y="710359"/>
            <a:ext cx="1678986" cy="1270001"/>
          </a:xfrm>
          <a:prstGeom prst="rect">
            <a:avLst/>
          </a:prstGeom>
          <a:solidFill>
            <a:srgbClr val="EF837E">
              <a:alpha val="4605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100"/>
              <a:t>Drop-down</a:t>
            </a:r>
            <a:r>
              <a:t> menu</a:t>
            </a:r>
          </a:p>
        </p:txBody>
      </p:sp>
      <p:sp>
        <p:nvSpPr>
          <p:cNvPr id="227" name="Sliding pictures of main events with name of the event displayed(Pink or yellow means clickable, click this picture you will turn into detail page)"/>
          <p:cNvSpPr/>
          <p:nvPr/>
        </p:nvSpPr>
        <p:spPr>
          <a:xfrm>
            <a:off x="2075304" y="3059532"/>
            <a:ext cx="5536375" cy="2840570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/>
            </a:lvl1pPr>
          </a:lstStyle>
          <a:p>
            <a:pPr/>
            <a:r>
              <a:t>Sliding pictures of main events with name of the event displayed(Pink or yellow means clickable, click this picture you will turn into detail page)</a:t>
            </a:r>
          </a:p>
        </p:txBody>
      </p:sp>
      <p:sp>
        <p:nvSpPr>
          <p:cNvPr id="228" name="All events"/>
          <p:cNvSpPr/>
          <p:nvPr/>
        </p:nvSpPr>
        <p:spPr>
          <a:xfrm>
            <a:off x="2516853" y="5990019"/>
            <a:ext cx="2438294" cy="1500445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All events</a:t>
            </a:r>
          </a:p>
        </p:txBody>
      </p:sp>
      <p:sp>
        <p:nvSpPr>
          <p:cNvPr id="229" name="Shops &amp; gifts"/>
          <p:cNvSpPr/>
          <p:nvPr/>
        </p:nvSpPr>
        <p:spPr>
          <a:xfrm>
            <a:off x="2617852" y="9150818"/>
            <a:ext cx="2360231" cy="147163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Shops &amp; gifts</a:t>
            </a:r>
          </a:p>
        </p:txBody>
      </p:sp>
      <p:sp>
        <p:nvSpPr>
          <p:cNvPr id="230" name="foods&amp; drinks"/>
          <p:cNvSpPr/>
          <p:nvPr/>
        </p:nvSpPr>
        <p:spPr>
          <a:xfrm>
            <a:off x="5640959" y="7684761"/>
            <a:ext cx="2562229" cy="1308101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500"/>
            </a:lvl1pPr>
          </a:lstStyle>
          <a:p>
            <a:pPr/>
            <a:r>
              <a:t>foods&amp; drinks</a:t>
            </a:r>
          </a:p>
        </p:txBody>
      </p:sp>
      <p:sp>
        <p:nvSpPr>
          <p:cNvPr id="231" name="Rides"/>
          <p:cNvSpPr/>
          <p:nvPr/>
        </p:nvSpPr>
        <p:spPr>
          <a:xfrm>
            <a:off x="2516853" y="7602992"/>
            <a:ext cx="2340355" cy="147163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Rides</a:t>
            </a:r>
          </a:p>
        </p:txBody>
      </p:sp>
      <p:sp>
        <p:nvSpPr>
          <p:cNvPr id="232" name="Map"/>
          <p:cNvSpPr/>
          <p:nvPr/>
        </p:nvSpPr>
        <p:spPr>
          <a:xfrm>
            <a:off x="5741958" y="9150818"/>
            <a:ext cx="2360231" cy="147163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233" name="Hotels &amp; parking"/>
          <p:cNvSpPr/>
          <p:nvPr/>
        </p:nvSpPr>
        <p:spPr>
          <a:xfrm>
            <a:off x="14660998" y="5369980"/>
            <a:ext cx="4875771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 &amp; parking</a:t>
            </a:r>
          </a:p>
        </p:txBody>
      </p:sp>
      <p:sp>
        <p:nvSpPr>
          <p:cNvPr id="234" name="COVID-19 notice"/>
          <p:cNvSpPr/>
          <p:nvPr/>
        </p:nvSpPr>
        <p:spPr>
          <a:xfrm>
            <a:off x="1784006" y="2162323"/>
            <a:ext cx="4688867" cy="850622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COVID-19 notice</a:t>
            </a:r>
          </a:p>
        </p:txBody>
      </p:sp>
      <p:sp>
        <p:nvSpPr>
          <p:cNvPr id="235" name="Instructions before arrive"/>
          <p:cNvSpPr/>
          <p:nvPr/>
        </p:nvSpPr>
        <p:spPr>
          <a:xfrm>
            <a:off x="14660289" y="6402217"/>
            <a:ext cx="7157099" cy="91156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900"/>
            </a:lvl1pPr>
          </a:lstStyle>
          <a:p>
            <a:pPr/>
            <a:r>
              <a:t>Instructions before arrive</a:t>
            </a:r>
          </a:p>
        </p:txBody>
      </p:sp>
      <p:sp>
        <p:nvSpPr>
          <p:cNvPr id="236" name="For babies &amp; children"/>
          <p:cNvSpPr/>
          <p:nvPr/>
        </p:nvSpPr>
        <p:spPr>
          <a:xfrm>
            <a:off x="5446991" y="5983361"/>
            <a:ext cx="2360231" cy="1540755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 babies &amp; children</a:t>
            </a:r>
          </a:p>
        </p:txBody>
      </p:sp>
      <p:sp>
        <p:nvSpPr>
          <p:cNvPr id="237" name="Share with others"/>
          <p:cNvSpPr/>
          <p:nvPr/>
        </p:nvSpPr>
        <p:spPr>
          <a:xfrm>
            <a:off x="8586058" y="3217100"/>
            <a:ext cx="1506110" cy="1966135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Share with others</a:t>
            </a:r>
          </a:p>
        </p:txBody>
      </p:sp>
      <p:sp>
        <p:nvSpPr>
          <p:cNvPr id="238" name="Sliding reviews of different people"/>
          <p:cNvSpPr/>
          <p:nvPr/>
        </p:nvSpPr>
        <p:spPr>
          <a:xfrm>
            <a:off x="14603239" y="2440901"/>
            <a:ext cx="7719388" cy="108179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239" name="Home page(mobile version)"/>
          <p:cNvSpPr/>
          <p:nvPr/>
        </p:nvSpPr>
        <p:spPr>
          <a:xfrm>
            <a:off x="10590750" y="11048502"/>
            <a:ext cx="5053013" cy="1775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06" y="15686"/>
                </a:lnTo>
                <a:lnTo>
                  <a:pt x="706" y="20644"/>
                </a:lnTo>
                <a:cubicBezTo>
                  <a:pt x="706" y="21172"/>
                  <a:pt x="856" y="21600"/>
                  <a:pt x="1042" y="21600"/>
                </a:cubicBezTo>
                <a:lnTo>
                  <a:pt x="21264" y="21600"/>
                </a:lnTo>
                <a:cubicBezTo>
                  <a:pt x="21450" y="21600"/>
                  <a:pt x="21600" y="21172"/>
                  <a:pt x="21600" y="20644"/>
                </a:cubicBezTo>
                <a:lnTo>
                  <a:pt x="21600" y="6643"/>
                </a:lnTo>
                <a:cubicBezTo>
                  <a:pt x="21600" y="6115"/>
                  <a:pt x="21450" y="5687"/>
                  <a:pt x="21264" y="5687"/>
                </a:cubicBezTo>
                <a:lnTo>
                  <a:pt x="1724" y="5687"/>
                </a:lnTo>
                <a:lnTo>
                  <a:pt x="0" y="0"/>
                </a:lnTo>
                <a:close/>
              </a:path>
            </a:pathLst>
          </a:custGeom>
          <a:solidFill>
            <a:srgbClr val="76D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Home page(mobile version)</a:t>
            </a:r>
          </a:p>
        </p:txBody>
      </p:sp>
      <p:sp>
        <p:nvSpPr>
          <p:cNvPr id="240" name="Opening times of different zones and events"/>
          <p:cNvSpPr/>
          <p:nvPr/>
        </p:nvSpPr>
        <p:spPr>
          <a:xfrm>
            <a:off x="2551217" y="10777520"/>
            <a:ext cx="5536375" cy="1471830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Opening times of different zones and events</a:t>
            </a:r>
          </a:p>
        </p:txBody>
      </p:sp>
      <p:sp>
        <p:nvSpPr>
          <p:cNvPr id="241" name="Buy tickets"/>
          <p:cNvSpPr/>
          <p:nvPr/>
        </p:nvSpPr>
        <p:spPr>
          <a:xfrm>
            <a:off x="8267303" y="789108"/>
            <a:ext cx="1678986" cy="1230005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Buy tickets</a:t>
            </a:r>
          </a:p>
        </p:txBody>
      </p:sp>
      <p:sp>
        <p:nvSpPr>
          <p:cNvPr id="242" name="Sliding reviews of different people"/>
          <p:cNvSpPr/>
          <p:nvPr/>
        </p:nvSpPr>
        <p:spPr>
          <a:xfrm>
            <a:off x="14706430" y="750060"/>
            <a:ext cx="7513006" cy="1308101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243" name="Sliding reviews of different people"/>
          <p:cNvSpPr/>
          <p:nvPr/>
        </p:nvSpPr>
        <p:spPr>
          <a:xfrm>
            <a:off x="14655809" y="3905441"/>
            <a:ext cx="7614248" cy="108179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244" name="Shopping chart"/>
          <p:cNvSpPr/>
          <p:nvPr/>
        </p:nvSpPr>
        <p:spPr>
          <a:xfrm>
            <a:off x="6792276" y="2213891"/>
            <a:ext cx="3340345" cy="80843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Shopping chart</a:t>
            </a:r>
          </a:p>
        </p:txBody>
      </p:sp>
      <p:sp>
        <p:nvSpPr>
          <p:cNvPr id="245" name="线条"/>
          <p:cNvSpPr/>
          <p:nvPr/>
        </p:nvSpPr>
        <p:spPr>
          <a:xfrm flipV="1">
            <a:off x="10464724" y="130420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线条"/>
          <p:cNvSpPr/>
          <p:nvPr/>
        </p:nvSpPr>
        <p:spPr>
          <a:xfrm flipV="1">
            <a:off x="14118154" y="130420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线条"/>
          <p:cNvSpPr/>
          <p:nvPr/>
        </p:nvSpPr>
        <p:spPr>
          <a:xfrm flipV="1">
            <a:off x="22807711" y="331161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线条"/>
          <p:cNvSpPr/>
          <p:nvPr/>
        </p:nvSpPr>
        <p:spPr>
          <a:xfrm flipV="1">
            <a:off x="1237896" y="331161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矩形"/>
          <p:cNvSpPr/>
          <p:nvPr/>
        </p:nvSpPr>
        <p:spPr>
          <a:xfrm>
            <a:off x="2039571" y="663331"/>
            <a:ext cx="7887668" cy="139848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椭圆形"/>
          <p:cNvSpPr/>
          <p:nvPr/>
        </p:nvSpPr>
        <p:spPr>
          <a:xfrm>
            <a:off x="2023242" y="559162"/>
            <a:ext cx="1464870" cy="1502655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2" name="Logo"/>
          <p:cNvSpPr txBox="1"/>
          <p:nvPr/>
        </p:nvSpPr>
        <p:spPr>
          <a:xfrm>
            <a:off x="2096351" y="1046604"/>
            <a:ext cx="1502970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Logo</a:t>
            </a:r>
          </a:p>
        </p:txBody>
      </p:sp>
      <p:sp>
        <p:nvSpPr>
          <p:cNvPr id="253" name="矩形"/>
          <p:cNvSpPr/>
          <p:nvPr/>
        </p:nvSpPr>
        <p:spPr>
          <a:xfrm>
            <a:off x="3783031" y="710359"/>
            <a:ext cx="2524129" cy="1270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4" name="Name"/>
          <p:cNvSpPr txBox="1"/>
          <p:nvPr/>
        </p:nvSpPr>
        <p:spPr>
          <a:xfrm>
            <a:off x="4260756" y="941143"/>
            <a:ext cx="172913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255" name="Drop-down menu"/>
          <p:cNvSpPr/>
          <p:nvPr/>
        </p:nvSpPr>
        <p:spPr>
          <a:xfrm>
            <a:off x="6490871" y="710359"/>
            <a:ext cx="1678986" cy="1270001"/>
          </a:xfrm>
          <a:prstGeom prst="rect">
            <a:avLst/>
          </a:prstGeom>
          <a:solidFill>
            <a:srgbClr val="EF837E">
              <a:alpha val="4605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100"/>
              <a:t>Drop-down</a:t>
            </a:r>
            <a:r>
              <a:t> menu</a:t>
            </a:r>
          </a:p>
        </p:txBody>
      </p:sp>
      <p:sp>
        <p:nvSpPr>
          <p:cNvPr id="256" name="Picture and name of this event"/>
          <p:cNvSpPr/>
          <p:nvPr/>
        </p:nvSpPr>
        <p:spPr>
          <a:xfrm>
            <a:off x="2016892" y="3168047"/>
            <a:ext cx="5536375" cy="26013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500"/>
            </a:lvl1pPr>
          </a:lstStyle>
          <a:p>
            <a:pPr/>
            <a:r>
              <a:t>Picture and name of this event</a:t>
            </a:r>
          </a:p>
        </p:txBody>
      </p:sp>
      <p:sp>
        <p:nvSpPr>
          <p:cNvPr id="257" name="Video of this event"/>
          <p:cNvSpPr/>
          <p:nvPr/>
        </p:nvSpPr>
        <p:spPr>
          <a:xfrm>
            <a:off x="15630369" y="442509"/>
            <a:ext cx="5216939" cy="1735961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258" name="Video of this event"/>
          <p:cNvSpPr/>
          <p:nvPr/>
        </p:nvSpPr>
        <p:spPr>
          <a:xfrm>
            <a:off x="2516853" y="8823019"/>
            <a:ext cx="5216939" cy="173596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259" name="Hotels &amp; parking"/>
          <p:cNvSpPr/>
          <p:nvPr/>
        </p:nvSpPr>
        <p:spPr>
          <a:xfrm>
            <a:off x="15971536" y="8246712"/>
            <a:ext cx="4875772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 &amp; parking</a:t>
            </a:r>
          </a:p>
        </p:txBody>
      </p:sp>
      <p:sp>
        <p:nvSpPr>
          <p:cNvPr id="260" name="COVID-19 notice"/>
          <p:cNvSpPr/>
          <p:nvPr/>
        </p:nvSpPr>
        <p:spPr>
          <a:xfrm>
            <a:off x="1784006" y="2162324"/>
            <a:ext cx="4542204" cy="85062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COVID-19 notice</a:t>
            </a:r>
          </a:p>
        </p:txBody>
      </p:sp>
      <p:sp>
        <p:nvSpPr>
          <p:cNvPr id="261" name="Instructions before arrive"/>
          <p:cNvSpPr/>
          <p:nvPr/>
        </p:nvSpPr>
        <p:spPr>
          <a:xfrm>
            <a:off x="14884384" y="9548539"/>
            <a:ext cx="7157098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900"/>
            </a:lvl1pPr>
          </a:lstStyle>
          <a:p>
            <a:pPr/>
            <a:r>
              <a:t>Instructions before arrive</a:t>
            </a:r>
          </a:p>
        </p:txBody>
      </p:sp>
      <p:sp>
        <p:nvSpPr>
          <p:cNvPr id="262" name="Video of this event"/>
          <p:cNvSpPr/>
          <p:nvPr/>
        </p:nvSpPr>
        <p:spPr>
          <a:xfrm>
            <a:off x="2537503" y="6984523"/>
            <a:ext cx="5196289" cy="173596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263" name="Share with others"/>
          <p:cNvSpPr/>
          <p:nvPr/>
        </p:nvSpPr>
        <p:spPr>
          <a:xfrm>
            <a:off x="7984742" y="3477080"/>
            <a:ext cx="1678986" cy="1540755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Share with others</a:t>
            </a:r>
          </a:p>
        </p:txBody>
      </p:sp>
      <p:sp>
        <p:nvSpPr>
          <p:cNvPr id="264" name="Detail page(mobile version)"/>
          <p:cNvSpPr/>
          <p:nvPr/>
        </p:nvSpPr>
        <p:spPr>
          <a:xfrm>
            <a:off x="10025395" y="11269728"/>
            <a:ext cx="5053013" cy="1775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06" y="15686"/>
                </a:lnTo>
                <a:lnTo>
                  <a:pt x="706" y="20644"/>
                </a:lnTo>
                <a:cubicBezTo>
                  <a:pt x="706" y="21172"/>
                  <a:pt x="856" y="21600"/>
                  <a:pt x="1042" y="21600"/>
                </a:cubicBezTo>
                <a:lnTo>
                  <a:pt x="21264" y="21600"/>
                </a:lnTo>
                <a:cubicBezTo>
                  <a:pt x="21450" y="21600"/>
                  <a:pt x="21600" y="21172"/>
                  <a:pt x="21600" y="20644"/>
                </a:cubicBezTo>
                <a:lnTo>
                  <a:pt x="21600" y="6643"/>
                </a:lnTo>
                <a:cubicBezTo>
                  <a:pt x="21600" y="6115"/>
                  <a:pt x="21450" y="5687"/>
                  <a:pt x="21264" y="5687"/>
                </a:cubicBezTo>
                <a:lnTo>
                  <a:pt x="1724" y="5687"/>
                </a:lnTo>
                <a:lnTo>
                  <a:pt x="0" y="0"/>
                </a:lnTo>
                <a:close/>
              </a:path>
            </a:pathLst>
          </a:custGeom>
          <a:solidFill>
            <a:srgbClr val="76D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Detail page(mobile version)</a:t>
            </a:r>
          </a:p>
        </p:txBody>
      </p:sp>
      <p:sp>
        <p:nvSpPr>
          <p:cNvPr id="265" name="Buy tickets"/>
          <p:cNvSpPr/>
          <p:nvPr/>
        </p:nvSpPr>
        <p:spPr>
          <a:xfrm>
            <a:off x="8267303" y="789108"/>
            <a:ext cx="1678986" cy="1230005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Buy tickets</a:t>
            </a:r>
          </a:p>
        </p:txBody>
      </p:sp>
      <p:sp>
        <p:nvSpPr>
          <p:cNvPr id="266" name="Sliding reviews of different people"/>
          <p:cNvSpPr/>
          <p:nvPr/>
        </p:nvSpPr>
        <p:spPr>
          <a:xfrm>
            <a:off x="14880611" y="6733430"/>
            <a:ext cx="7513006" cy="1123021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Sliding reviews of different people</a:t>
            </a:r>
          </a:p>
        </p:txBody>
      </p:sp>
      <p:sp>
        <p:nvSpPr>
          <p:cNvPr id="267" name="Shopping chart"/>
          <p:cNvSpPr/>
          <p:nvPr/>
        </p:nvSpPr>
        <p:spPr>
          <a:xfrm>
            <a:off x="6792276" y="2213891"/>
            <a:ext cx="3340345" cy="80843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Shopping chart</a:t>
            </a:r>
          </a:p>
        </p:txBody>
      </p:sp>
      <p:sp>
        <p:nvSpPr>
          <p:cNvPr id="268" name="线条"/>
          <p:cNvSpPr/>
          <p:nvPr/>
        </p:nvSpPr>
        <p:spPr>
          <a:xfrm flipV="1">
            <a:off x="10464724" y="130419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线条"/>
          <p:cNvSpPr/>
          <p:nvPr/>
        </p:nvSpPr>
        <p:spPr>
          <a:xfrm flipV="1">
            <a:off x="14118154" y="130420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线条"/>
          <p:cNvSpPr/>
          <p:nvPr/>
        </p:nvSpPr>
        <p:spPr>
          <a:xfrm flipV="1">
            <a:off x="22807712" y="331161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线条"/>
          <p:cNvSpPr/>
          <p:nvPr/>
        </p:nvSpPr>
        <p:spPr>
          <a:xfrm flipV="1">
            <a:off x="1237896" y="331161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" name="Video of this event"/>
          <p:cNvSpPr/>
          <p:nvPr/>
        </p:nvSpPr>
        <p:spPr>
          <a:xfrm>
            <a:off x="2516853" y="10685792"/>
            <a:ext cx="5216939" cy="1735962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of this event</a:t>
            </a:r>
          </a:p>
        </p:txBody>
      </p:sp>
      <p:sp>
        <p:nvSpPr>
          <p:cNvPr id="273" name="Brief introduction"/>
          <p:cNvSpPr/>
          <p:nvPr/>
        </p:nvSpPr>
        <p:spPr>
          <a:xfrm>
            <a:off x="2016892" y="5897369"/>
            <a:ext cx="7131698" cy="97192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Brief introduction</a:t>
            </a:r>
          </a:p>
        </p:txBody>
      </p:sp>
      <p:sp>
        <p:nvSpPr>
          <p:cNvPr id="274" name="Map"/>
          <p:cNvSpPr/>
          <p:nvPr/>
        </p:nvSpPr>
        <p:spPr>
          <a:xfrm>
            <a:off x="16014121" y="2406791"/>
            <a:ext cx="4371468" cy="163469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Map</a:t>
            </a:r>
          </a:p>
        </p:txBody>
      </p:sp>
      <p:sp>
        <p:nvSpPr>
          <p:cNvPr id="275" name="Opening times"/>
          <p:cNvSpPr/>
          <p:nvPr/>
        </p:nvSpPr>
        <p:spPr>
          <a:xfrm>
            <a:off x="18585280" y="4341860"/>
            <a:ext cx="2334831" cy="21736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Opening times</a:t>
            </a:r>
          </a:p>
        </p:txBody>
      </p:sp>
      <p:sp>
        <p:nvSpPr>
          <p:cNvPr id="276" name="Location detail"/>
          <p:cNvSpPr/>
          <p:nvPr/>
        </p:nvSpPr>
        <p:spPr>
          <a:xfrm>
            <a:off x="15648010" y="4341860"/>
            <a:ext cx="2536829" cy="217368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800"/>
            </a:lvl1pPr>
          </a:lstStyle>
          <a:p>
            <a:pPr/>
            <a:r>
              <a:t>Location detail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"/>
          <p:cNvSpPr/>
          <p:nvPr/>
        </p:nvSpPr>
        <p:spPr>
          <a:xfrm>
            <a:off x="1192244" y="1552713"/>
            <a:ext cx="8806370" cy="139848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9" name="Name"/>
          <p:cNvSpPr txBox="1"/>
          <p:nvPr/>
        </p:nvSpPr>
        <p:spPr>
          <a:xfrm>
            <a:off x="3011331" y="1806630"/>
            <a:ext cx="17291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280" name="Logo"/>
          <p:cNvSpPr txBox="1"/>
          <p:nvPr/>
        </p:nvSpPr>
        <p:spPr>
          <a:xfrm>
            <a:off x="1352066" y="1986596"/>
            <a:ext cx="1069010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Logo</a:t>
            </a:r>
          </a:p>
        </p:txBody>
      </p:sp>
      <p:sp>
        <p:nvSpPr>
          <p:cNvPr id="281" name="椭圆形"/>
          <p:cNvSpPr/>
          <p:nvPr/>
        </p:nvSpPr>
        <p:spPr>
          <a:xfrm>
            <a:off x="1218667" y="1602666"/>
            <a:ext cx="1382823" cy="1257241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2" name="矩形"/>
          <p:cNvSpPr/>
          <p:nvPr/>
        </p:nvSpPr>
        <p:spPr>
          <a:xfrm>
            <a:off x="2750147" y="1724336"/>
            <a:ext cx="2251499" cy="105184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3" name="Buying tickets page(mobile version)"/>
          <p:cNvSpPr/>
          <p:nvPr/>
        </p:nvSpPr>
        <p:spPr>
          <a:xfrm>
            <a:off x="11787223" y="10941032"/>
            <a:ext cx="5188348" cy="192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51" y="11609"/>
                </a:lnTo>
                <a:lnTo>
                  <a:pt x="1251" y="20717"/>
                </a:lnTo>
                <a:cubicBezTo>
                  <a:pt x="1251" y="21205"/>
                  <a:pt x="1397" y="21600"/>
                  <a:pt x="1578" y="21600"/>
                </a:cubicBezTo>
                <a:lnTo>
                  <a:pt x="21273" y="21600"/>
                </a:lnTo>
                <a:cubicBezTo>
                  <a:pt x="21454" y="21600"/>
                  <a:pt x="21600" y="21205"/>
                  <a:pt x="21600" y="20717"/>
                </a:cubicBezTo>
                <a:lnTo>
                  <a:pt x="21600" y="7788"/>
                </a:lnTo>
                <a:cubicBezTo>
                  <a:pt x="21600" y="7301"/>
                  <a:pt x="21454" y="6906"/>
                  <a:pt x="21273" y="6906"/>
                </a:cubicBezTo>
                <a:lnTo>
                  <a:pt x="2234" y="6906"/>
                </a:lnTo>
                <a:lnTo>
                  <a:pt x="0" y="0"/>
                </a:lnTo>
                <a:close/>
              </a:path>
            </a:pathLst>
          </a:custGeom>
          <a:solidFill>
            <a:srgbClr val="76D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Buying tickets page(mobile version)</a:t>
            </a:r>
          </a:p>
        </p:txBody>
      </p:sp>
      <p:sp>
        <p:nvSpPr>
          <p:cNvPr id="284" name="矩形"/>
          <p:cNvSpPr/>
          <p:nvPr/>
        </p:nvSpPr>
        <p:spPr>
          <a:xfrm>
            <a:off x="6026276" y="1654978"/>
            <a:ext cx="2412713" cy="1193955"/>
          </a:xfrm>
          <a:prstGeom prst="rect">
            <a:avLst/>
          </a:prstGeom>
          <a:solidFill>
            <a:srgbClr val="EF837E">
              <a:alpha val="460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5" name="矩形"/>
          <p:cNvSpPr/>
          <p:nvPr/>
        </p:nvSpPr>
        <p:spPr>
          <a:xfrm>
            <a:off x="8596742" y="1602590"/>
            <a:ext cx="1420923" cy="1295341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6" name="Drop-down menu"/>
          <p:cNvSpPr txBox="1"/>
          <p:nvPr/>
        </p:nvSpPr>
        <p:spPr>
          <a:xfrm>
            <a:off x="6249650" y="1730506"/>
            <a:ext cx="2738063" cy="96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Drop-down menu</a:t>
            </a:r>
          </a:p>
        </p:txBody>
      </p:sp>
      <p:sp>
        <p:nvSpPr>
          <p:cNvPr id="287" name="Buy tickets"/>
          <p:cNvSpPr txBox="1"/>
          <p:nvPr/>
        </p:nvSpPr>
        <p:spPr>
          <a:xfrm>
            <a:off x="8596742" y="1659076"/>
            <a:ext cx="1420922" cy="1032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Buy tickets</a:t>
            </a:r>
          </a:p>
        </p:txBody>
      </p:sp>
      <p:sp>
        <p:nvSpPr>
          <p:cNvPr id="288" name="COVID-19 notice"/>
          <p:cNvSpPr/>
          <p:nvPr/>
        </p:nvSpPr>
        <p:spPr>
          <a:xfrm>
            <a:off x="949758" y="3145262"/>
            <a:ext cx="5852277" cy="911567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COVID-19 notice</a:t>
            </a:r>
          </a:p>
        </p:txBody>
      </p:sp>
      <p:sp>
        <p:nvSpPr>
          <p:cNvPr id="289" name="Season pass: $…"/>
          <p:cNvSpPr/>
          <p:nvPr/>
        </p:nvSpPr>
        <p:spPr>
          <a:xfrm>
            <a:off x="1580984" y="4284436"/>
            <a:ext cx="6616752" cy="272417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Season pass: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Anual pass: $</a:t>
            </a:r>
          </a:p>
        </p:txBody>
      </p:sp>
      <p:sp>
        <p:nvSpPr>
          <p:cNvPr id="290" name="Group: 2 person: $…"/>
          <p:cNvSpPr/>
          <p:nvPr/>
        </p:nvSpPr>
        <p:spPr>
          <a:xfrm>
            <a:off x="1805524" y="9873581"/>
            <a:ext cx="6994636" cy="251245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Group: 2 person: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5 person: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&gt;5 person: $</a:t>
            </a:r>
          </a:p>
        </p:txBody>
      </p:sp>
      <p:sp>
        <p:nvSpPr>
          <p:cNvPr id="291" name="Family: kids: $…"/>
          <p:cNvSpPr/>
          <p:nvPr/>
        </p:nvSpPr>
        <p:spPr>
          <a:xfrm>
            <a:off x="1848430" y="7184869"/>
            <a:ext cx="6908824" cy="2512454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Family: kids: $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   adults: $</a:t>
            </a:r>
          </a:p>
        </p:txBody>
      </p:sp>
      <p:sp>
        <p:nvSpPr>
          <p:cNvPr id="292" name="Hotels &amp; parking"/>
          <p:cNvSpPr/>
          <p:nvPr/>
        </p:nvSpPr>
        <p:spPr>
          <a:xfrm>
            <a:off x="15135953" y="1823396"/>
            <a:ext cx="4875771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Hotels &amp; parking</a:t>
            </a:r>
          </a:p>
        </p:txBody>
      </p:sp>
      <p:sp>
        <p:nvSpPr>
          <p:cNvPr id="293" name="Instructions before arrive"/>
          <p:cNvSpPr/>
          <p:nvPr/>
        </p:nvSpPr>
        <p:spPr>
          <a:xfrm>
            <a:off x="15151903" y="3005581"/>
            <a:ext cx="7157098" cy="911567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900"/>
            </a:lvl1pPr>
          </a:lstStyle>
          <a:p>
            <a:pPr/>
            <a:r>
              <a:t>Instructions before arrive</a:t>
            </a:r>
          </a:p>
        </p:txBody>
      </p:sp>
      <p:sp>
        <p:nvSpPr>
          <p:cNvPr id="294" name="Shopping chart"/>
          <p:cNvSpPr/>
          <p:nvPr/>
        </p:nvSpPr>
        <p:spPr>
          <a:xfrm>
            <a:off x="6974604" y="3196160"/>
            <a:ext cx="3129489" cy="860669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Shopping chart</a:t>
            </a:r>
          </a:p>
        </p:txBody>
      </p:sp>
      <p:sp>
        <p:nvSpPr>
          <p:cNvPr id="295" name="Share with others"/>
          <p:cNvSpPr/>
          <p:nvPr/>
        </p:nvSpPr>
        <p:spPr>
          <a:xfrm>
            <a:off x="8492156" y="4355058"/>
            <a:ext cx="1900073" cy="2323706"/>
          </a:xfrm>
          <a:prstGeom prst="rect">
            <a:avLst/>
          </a:prstGeom>
          <a:solidFill>
            <a:srgbClr val="FF7E79">
              <a:alpha val="5592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Share with others</a:t>
            </a:r>
          </a:p>
        </p:txBody>
      </p:sp>
      <p:sp>
        <p:nvSpPr>
          <p:cNvPr id="296" name="线条"/>
          <p:cNvSpPr/>
          <p:nvPr/>
        </p:nvSpPr>
        <p:spPr>
          <a:xfrm flipV="1">
            <a:off x="10699349" y="105839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线条"/>
          <p:cNvSpPr/>
          <p:nvPr/>
        </p:nvSpPr>
        <p:spPr>
          <a:xfrm flipV="1">
            <a:off x="14745853" y="312166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线条"/>
          <p:cNvSpPr/>
          <p:nvPr/>
        </p:nvSpPr>
        <p:spPr>
          <a:xfrm flipV="1">
            <a:off x="22715050" y="312166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线条"/>
          <p:cNvSpPr/>
          <p:nvPr/>
        </p:nvSpPr>
        <p:spPr>
          <a:xfrm flipV="1">
            <a:off x="491509" y="312166"/>
            <a:ext cx="1" cy="104094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