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sz="3000"/>
            </a:lvl1pPr>
            <a:lvl2pPr indent="-46291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2pPr>
            <a:lvl3pPr indent="-46291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3pPr>
            <a:lvl4pPr indent="-46291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4pPr>
            <a:lvl5pPr indent="-46291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003" cy="19050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清单">
  <p:cSld name="清单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显著事实">
  <p:cSld name="显著事实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1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文">
  <p:cSld name="引文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sz="3000"/>
            </a:lvl1pPr>
            <a:lvl2pPr indent="-46291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2pPr>
            <a:lvl3pPr indent="-46291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3pPr>
            <a:lvl4pPr indent="-46291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4pPr>
            <a:lvl5pPr indent="-46291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53" cy="383628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 - 3 联">
  <p:cSld name="照片 - 3 联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">
  <p:cSld name="照片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与照片">
  <p:cSld name="标题与照片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sz="3000"/>
            </a:lvl1pPr>
            <a:lvl2pPr indent="-46291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2pPr>
            <a:lvl3pPr indent="-46291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3pPr>
            <a:lvl4pPr indent="-46291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4pPr>
            <a:lvl5pPr indent="-46291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  <a:defRPr b="1" sz="3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与照片（备选）">
  <p:cSld name="标题与照片（备选）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与项目符号">
  <p:cSld name="标题与项目符号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1"/>
            </a:lvl1pPr>
            <a:lvl2pPr indent="-60350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2pPr>
            <a:lvl3pPr indent="-60350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3pPr>
            <a:lvl4pPr indent="-60350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4pPr>
            <a:lvl5pPr indent="-60350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项目符号">
  <p:cSld name="项目符号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、项目符号与照片">
  <p:cSld name="标题、项目符号与照片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1"/>
            </a:lvl1pPr>
            <a:lvl2pPr indent="-60350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2pPr>
            <a:lvl3pPr indent="-60350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3pPr>
            <a:lvl4pPr indent="-60350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4pPr>
            <a:lvl5pPr indent="-60350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">
  <p:cSld name="节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1"/>
            </a:lvl1pPr>
            <a:lvl2pPr indent="-60350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2pPr>
            <a:lvl3pPr indent="-60350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3pPr>
            <a:lvl4pPr indent="-60350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4pPr>
            <a:lvl5pPr indent="-60350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议程">
  <p:cSld name="议程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1"/>
            </a:lvl1pPr>
            <a:lvl2pPr indent="-603504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2pPr>
            <a:lvl3pPr indent="-603504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3pPr>
            <a:lvl4pPr indent="-603504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4pPr>
            <a:lvl5pPr indent="-603504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1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25" y="1209775"/>
            <a:ext cx="24384001" cy="1398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1030763" y="1240973"/>
            <a:ext cx="1761600" cy="13674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1160065" y="1504672"/>
            <a:ext cx="1503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7"/>
          <p:cNvGrpSpPr/>
          <p:nvPr/>
        </p:nvGrpSpPr>
        <p:grpSpPr>
          <a:xfrm>
            <a:off x="533728" y="3938683"/>
            <a:ext cx="22584691" cy="9052762"/>
            <a:chOff x="-1" y="-1"/>
            <a:chExt cx="22584691" cy="9052762"/>
          </a:xfrm>
        </p:grpSpPr>
        <p:sp>
          <p:nvSpPr>
            <p:cNvPr id="80" name="Google Shape;80;p17"/>
            <p:cNvSpPr/>
            <p:nvPr/>
          </p:nvSpPr>
          <p:spPr>
            <a:xfrm>
              <a:off x="-1" y="-1"/>
              <a:ext cx="22584691" cy="9052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Helvetica Neue"/>
                <a:buNone/>
              </a:pPr>
              <a:r>
                <a:t/>
              </a:r>
              <a:endParaRPr b="0" i="0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-1" y="3605204"/>
              <a:ext cx="22584691" cy="1842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Helvetica Neue"/>
                <a:buNone/>
              </a:pPr>
              <a:r>
                <a:rPr b="0" i="0" lang="en-US" sz="4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Photos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7"/>
          <p:cNvGrpSpPr/>
          <p:nvPr/>
        </p:nvGrpSpPr>
        <p:grpSpPr>
          <a:xfrm>
            <a:off x="-325" y="2748700"/>
            <a:ext cx="24384690" cy="852994"/>
            <a:chOff x="-1" y="-2"/>
            <a:chExt cx="22584691" cy="852994"/>
          </a:xfrm>
        </p:grpSpPr>
        <p:sp>
          <p:nvSpPr>
            <p:cNvPr id="83" name="Google Shape;83;p17"/>
            <p:cNvSpPr/>
            <p:nvPr/>
          </p:nvSpPr>
          <p:spPr>
            <a:xfrm>
              <a:off x="-1" y="-2"/>
              <a:ext cx="22584691" cy="852994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-1" y="133938"/>
              <a:ext cx="22584691" cy="585112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COVID-19 notice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18112712" y="1406129"/>
            <a:ext cx="2677200" cy="1005600"/>
            <a:chOff x="-2434176" y="0"/>
            <a:chExt cx="2677200" cy="1005600"/>
          </a:xfrm>
        </p:grpSpPr>
        <p:sp>
          <p:nvSpPr>
            <p:cNvPr id="86" name="Google Shape;86;p17"/>
            <p:cNvSpPr/>
            <p:nvPr/>
          </p:nvSpPr>
          <p:spPr>
            <a:xfrm>
              <a:off x="-2434176" y="0"/>
              <a:ext cx="2677200" cy="100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-2434176" y="210388"/>
              <a:ext cx="26772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Buy tickets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15221065" y="1368797"/>
            <a:ext cx="2402493" cy="1080412"/>
            <a:chOff x="-1" y="0"/>
            <a:chExt cx="2402493" cy="1080412"/>
          </a:xfrm>
        </p:grpSpPr>
        <p:sp>
          <p:nvSpPr>
            <p:cNvPr id="89" name="Google Shape;89;p17"/>
            <p:cNvSpPr/>
            <p:nvPr/>
          </p:nvSpPr>
          <p:spPr>
            <a:xfrm>
              <a:off x="-1" y="37336"/>
              <a:ext cx="2402493" cy="1005742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-1" y="0"/>
              <a:ext cx="2402493" cy="1080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Location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11935830" y="1406206"/>
            <a:ext cx="2796101" cy="1005602"/>
            <a:chOff x="24" y="561538"/>
            <a:chExt cx="2796100" cy="1005600"/>
          </a:xfrm>
        </p:grpSpPr>
        <p:sp>
          <p:nvSpPr>
            <p:cNvPr id="92" name="Google Shape;92;p17"/>
            <p:cNvSpPr/>
            <p:nvPr/>
          </p:nvSpPr>
          <p:spPr>
            <a:xfrm>
              <a:off x="24" y="561538"/>
              <a:ext cx="2796000" cy="100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124" y="771900"/>
              <a:ext cx="27960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Events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12" y="0"/>
            <a:ext cx="24383915" cy="1005600"/>
            <a:chOff x="-178001" y="-1285825"/>
            <a:chExt cx="2796000" cy="1005600"/>
          </a:xfrm>
        </p:grpSpPr>
        <p:sp>
          <p:nvSpPr>
            <p:cNvPr id="95" name="Google Shape;95;p17"/>
            <p:cNvSpPr/>
            <p:nvPr/>
          </p:nvSpPr>
          <p:spPr>
            <a:xfrm>
              <a:off x="-178001" y="-1285825"/>
              <a:ext cx="2796000" cy="10056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-82388" y="-1075450"/>
              <a:ext cx="25950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Opening time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10479906" y="11030248"/>
            <a:ext cx="2796102" cy="1005740"/>
            <a:chOff x="-1" y="0"/>
            <a:chExt cx="2796102" cy="1005740"/>
          </a:xfrm>
        </p:grpSpPr>
        <p:sp>
          <p:nvSpPr>
            <p:cNvPr id="98" name="Google Shape;98;p17"/>
            <p:cNvSpPr/>
            <p:nvPr/>
          </p:nvSpPr>
          <p:spPr>
            <a:xfrm>
              <a:off x="-1" y="0"/>
              <a:ext cx="2796102" cy="10057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289744" y="210327"/>
              <a:ext cx="2402400" cy="585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Events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775722" y="-2102277"/>
            <a:ext cx="2271716" cy="1866902"/>
            <a:chOff x="-1" y="0"/>
            <a:chExt cx="2271716" cy="1866902"/>
          </a:xfrm>
        </p:grpSpPr>
        <p:sp>
          <p:nvSpPr>
            <p:cNvPr id="101" name="Google Shape;101;p17"/>
            <p:cNvSpPr/>
            <p:nvPr/>
          </p:nvSpPr>
          <p:spPr>
            <a:xfrm>
              <a:off x="-1" y="0"/>
              <a:ext cx="2271715" cy="1866902"/>
            </a:xfrm>
            <a:custGeom>
              <a:rect b="b" l="l" r="r" t="t"/>
              <a:pathLst>
                <a:path extrusionOk="0" h="21600" w="21600">
                  <a:moveTo>
                    <a:pt x="1026" y="0"/>
                  </a:moveTo>
                  <a:cubicBezTo>
                    <a:pt x="461" y="0"/>
                    <a:pt x="0" y="560"/>
                    <a:pt x="0" y="1249"/>
                  </a:cubicBezTo>
                  <a:lnTo>
                    <a:pt x="0" y="16361"/>
                  </a:lnTo>
                  <a:cubicBezTo>
                    <a:pt x="0" y="17049"/>
                    <a:pt x="461" y="17605"/>
                    <a:pt x="1026" y="17605"/>
                  </a:cubicBezTo>
                  <a:lnTo>
                    <a:pt x="12860" y="17605"/>
                  </a:lnTo>
                  <a:lnTo>
                    <a:pt x="14909" y="21600"/>
                  </a:lnTo>
                  <a:lnTo>
                    <a:pt x="16958" y="17605"/>
                  </a:lnTo>
                  <a:lnTo>
                    <a:pt x="20577" y="17605"/>
                  </a:lnTo>
                  <a:cubicBezTo>
                    <a:pt x="21143" y="17605"/>
                    <a:pt x="21600" y="17049"/>
                    <a:pt x="21600" y="16361"/>
                  </a:cubicBezTo>
                  <a:lnTo>
                    <a:pt x="21600" y="1249"/>
                  </a:lnTo>
                  <a:cubicBezTo>
                    <a:pt x="21600" y="560"/>
                    <a:pt x="21143" y="0"/>
                    <a:pt x="20577" y="0"/>
                  </a:cubicBezTo>
                  <a:lnTo>
                    <a:pt x="1026" y="0"/>
                  </a:lnTo>
                  <a:close/>
                </a:path>
              </a:pathLst>
            </a:custGeom>
            <a:solidFill>
              <a:srgbClr val="80D0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-1" y="429301"/>
              <a:ext cx="2271716" cy="1008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Homepage one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/>
        </p:nvSpPr>
        <p:spPr>
          <a:xfrm>
            <a:off x="8607730" y="1616417"/>
            <a:ext cx="27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60022" y="8649988"/>
            <a:ext cx="96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8607668" y="1406129"/>
            <a:ext cx="2796100" cy="1005600"/>
            <a:chOff x="24" y="561538"/>
            <a:chExt cx="2796100" cy="1005600"/>
          </a:xfrm>
        </p:grpSpPr>
        <p:sp>
          <p:nvSpPr>
            <p:cNvPr id="106" name="Google Shape;106;p17"/>
            <p:cNvSpPr/>
            <p:nvPr/>
          </p:nvSpPr>
          <p:spPr>
            <a:xfrm>
              <a:off x="24" y="561538"/>
              <a:ext cx="2796000" cy="100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124" y="771900"/>
              <a:ext cx="27960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Home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261013" y="8258798"/>
            <a:ext cx="1761600" cy="1367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2140913" y="8258798"/>
            <a:ext cx="1761600" cy="1367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2539922" y="8649988"/>
            <a:ext cx="96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85488" y="3742025"/>
            <a:ext cx="24212951" cy="9052800"/>
            <a:chOff x="-1" y="0"/>
            <a:chExt cx="22584600" cy="7004100"/>
          </a:xfrm>
        </p:grpSpPr>
        <p:sp>
          <p:nvSpPr>
            <p:cNvPr id="112" name="Google Shape;112;p17"/>
            <p:cNvSpPr/>
            <p:nvPr/>
          </p:nvSpPr>
          <p:spPr>
            <a:xfrm>
              <a:off x="-1" y="0"/>
              <a:ext cx="22584600" cy="7004100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-1" y="3159951"/>
              <a:ext cx="22584600" cy="6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7"/>
          <p:cNvSpPr/>
          <p:nvPr/>
        </p:nvSpPr>
        <p:spPr>
          <a:xfrm>
            <a:off x="10131200" y="12406450"/>
            <a:ext cx="532200" cy="585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0871525" y="12406450"/>
            <a:ext cx="532200" cy="585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1611850" y="12406450"/>
            <a:ext cx="532200" cy="585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2352175" y="12406450"/>
            <a:ext cx="532200" cy="585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4572425" y="6889650"/>
            <a:ext cx="15157500" cy="6826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6931763" y="660200"/>
            <a:ext cx="4478400" cy="2720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2284238" y="660200"/>
            <a:ext cx="4478400" cy="2720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7636713" y="660200"/>
            <a:ext cx="4478400" cy="2720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973813" y="660200"/>
            <a:ext cx="4478400" cy="2720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3080716" y="729992"/>
            <a:ext cx="4264581" cy="2581116"/>
            <a:chOff x="-1" y="-2"/>
            <a:chExt cx="5229407" cy="3471108"/>
          </a:xfrm>
        </p:grpSpPr>
        <p:sp>
          <p:nvSpPr>
            <p:cNvPr id="128" name="Google Shape;128;p18"/>
            <p:cNvSpPr/>
            <p:nvPr/>
          </p:nvSpPr>
          <p:spPr>
            <a:xfrm>
              <a:off x="-1" y="-2"/>
              <a:ext cx="5229407" cy="3471108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-1" y="1442996"/>
              <a:ext cx="5229407" cy="585113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All events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7885827" y="674340"/>
            <a:ext cx="3980199" cy="2581115"/>
            <a:chOff x="-1" y="-1"/>
            <a:chExt cx="4880686" cy="3471107"/>
          </a:xfrm>
        </p:grpSpPr>
        <p:sp>
          <p:nvSpPr>
            <p:cNvPr id="131" name="Google Shape;131;p18"/>
            <p:cNvSpPr/>
            <p:nvPr/>
          </p:nvSpPr>
          <p:spPr>
            <a:xfrm>
              <a:off x="-1" y="-1"/>
              <a:ext cx="4880686" cy="3471107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-1" y="1442995"/>
              <a:ext cx="4880686" cy="585113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Rides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12533356" y="729990"/>
            <a:ext cx="3980199" cy="2581115"/>
            <a:chOff x="-1" y="-1"/>
            <a:chExt cx="4880686" cy="3471107"/>
          </a:xfrm>
        </p:grpSpPr>
        <p:sp>
          <p:nvSpPr>
            <p:cNvPr id="134" name="Google Shape;134;p18"/>
            <p:cNvSpPr/>
            <p:nvPr/>
          </p:nvSpPr>
          <p:spPr>
            <a:xfrm>
              <a:off x="-1" y="-1"/>
              <a:ext cx="4880686" cy="3471107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-1" y="1442995"/>
              <a:ext cx="4880686" cy="585113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For babies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18"/>
          <p:cNvGrpSpPr/>
          <p:nvPr/>
        </p:nvGrpSpPr>
        <p:grpSpPr>
          <a:xfrm>
            <a:off x="17180883" y="729990"/>
            <a:ext cx="4089431" cy="2581115"/>
            <a:chOff x="-2" y="-1"/>
            <a:chExt cx="5014630" cy="3471107"/>
          </a:xfrm>
        </p:grpSpPr>
        <p:sp>
          <p:nvSpPr>
            <p:cNvPr id="137" name="Google Shape;137;p18"/>
            <p:cNvSpPr/>
            <p:nvPr/>
          </p:nvSpPr>
          <p:spPr>
            <a:xfrm>
              <a:off x="-2" y="-1"/>
              <a:ext cx="5014630" cy="3471107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-2" y="1195345"/>
              <a:ext cx="5014630" cy="1080413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Calendar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8"/>
          <p:cNvSpPr txBox="1"/>
          <p:nvPr/>
        </p:nvSpPr>
        <p:spPr>
          <a:xfrm>
            <a:off x="2903775" y="660206"/>
            <a:ext cx="1225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-1605726" y="-1449410"/>
            <a:ext cx="9256938" cy="2720832"/>
            <a:chOff x="0" y="0"/>
            <a:chExt cx="11351243" cy="3658999"/>
          </a:xfrm>
        </p:grpSpPr>
        <p:sp>
          <p:nvSpPr>
            <p:cNvPr id="141" name="Google Shape;141;p18"/>
            <p:cNvSpPr/>
            <p:nvPr/>
          </p:nvSpPr>
          <p:spPr>
            <a:xfrm>
              <a:off x="7601105" y="985675"/>
              <a:ext cx="3750138" cy="2673324"/>
            </a:xfrm>
            <a:custGeom>
              <a:rect b="b" l="l" r="r" t="t"/>
              <a:pathLst>
                <a:path extrusionOk="0" h="21600" w="21600">
                  <a:moveTo>
                    <a:pt x="644" y="0"/>
                  </a:moveTo>
                  <a:cubicBezTo>
                    <a:pt x="289" y="0"/>
                    <a:pt x="0" y="618"/>
                    <a:pt x="0" y="1379"/>
                  </a:cubicBezTo>
                  <a:lnTo>
                    <a:pt x="0" y="15822"/>
                  </a:lnTo>
                  <a:cubicBezTo>
                    <a:pt x="0" y="16582"/>
                    <a:pt x="289" y="17195"/>
                    <a:pt x="644" y="17195"/>
                  </a:cubicBezTo>
                  <a:lnTo>
                    <a:pt x="16120" y="17195"/>
                  </a:lnTo>
                  <a:lnTo>
                    <a:pt x="17404" y="21600"/>
                  </a:lnTo>
                  <a:lnTo>
                    <a:pt x="18689" y="17195"/>
                  </a:lnTo>
                  <a:lnTo>
                    <a:pt x="20959" y="17195"/>
                  </a:lnTo>
                  <a:cubicBezTo>
                    <a:pt x="21314" y="17195"/>
                    <a:pt x="21600" y="16582"/>
                    <a:pt x="21600" y="15822"/>
                  </a:cubicBezTo>
                  <a:lnTo>
                    <a:pt x="21600" y="1379"/>
                  </a:lnTo>
                  <a:cubicBezTo>
                    <a:pt x="21600" y="618"/>
                    <a:pt x="21314" y="0"/>
                    <a:pt x="20959" y="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rgbClr val="80D0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Helvetica Neue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Homepage two(Scroll down homepage one and</a:t>
              </a:r>
              <a:r>
                <a:rPr b="0" i="0" lang="en-US" sz="2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you will see this.)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0" y="0"/>
              <a:ext cx="4677422" cy="1200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Helvetica Neue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3" name="Google Shape;143;p18"/>
          <p:cNvSpPr/>
          <p:nvPr/>
        </p:nvSpPr>
        <p:spPr>
          <a:xfrm>
            <a:off x="16931763" y="3830613"/>
            <a:ext cx="4478400" cy="2720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12284238" y="3830613"/>
            <a:ext cx="4478400" cy="2720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8"/>
          <p:cNvGrpSpPr/>
          <p:nvPr/>
        </p:nvGrpSpPr>
        <p:grpSpPr>
          <a:xfrm>
            <a:off x="5240663" y="7001050"/>
            <a:ext cx="13902674" cy="6398094"/>
            <a:chOff x="-2" y="-2"/>
            <a:chExt cx="4880700" cy="3471000"/>
          </a:xfrm>
        </p:grpSpPr>
        <p:sp>
          <p:nvSpPr>
            <p:cNvPr id="146" name="Google Shape;146;p18"/>
            <p:cNvSpPr/>
            <p:nvPr/>
          </p:nvSpPr>
          <p:spPr>
            <a:xfrm>
              <a:off x="-2" y="-2"/>
              <a:ext cx="4880700" cy="3471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-2" y="1442995"/>
              <a:ext cx="48807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Map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7636713" y="3830613"/>
            <a:ext cx="4478400" cy="2720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973813" y="3830613"/>
            <a:ext cx="4478400" cy="27207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8"/>
          <p:cNvGrpSpPr/>
          <p:nvPr/>
        </p:nvGrpSpPr>
        <p:grpSpPr>
          <a:xfrm>
            <a:off x="3080716" y="3900404"/>
            <a:ext cx="4264494" cy="2581036"/>
            <a:chOff x="-1" y="-2"/>
            <a:chExt cx="5229300" cy="3471000"/>
          </a:xfrm>
        </p:grpSpPr>
        <p:sp>
          <p:nvSpPr>
            <p:cNvPr id="151" name="Google Shape;151;p18"/>
            <p:cNvSpPr/>
            <p:nvPr/>
          </p:nvSpPr>
          <p:spPr>
            <a:xfrm>
              <a:off x="-1" y="-2"/>
              <a:ext cx="5229300" cy="3471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" y="1442996"/>
              <a:ext cx="52293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lang="en-US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Food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7885827" y="3844752"/>
            <a:ext cx="3980211" cy="2581036"/>
            <a:chOff x="-1" y="-1"/>
            <a:chExt cx="4880700" cy="3471000"/>
          </a:xfrm>
        </p:grpSpPr>
        <p:sp>
          <p:nvSpPr>
            <p:cNvPr id="154" name="Google Shape;154;p18"/>
            <p:cNvSpPr/>
            <p:nvPr/>
          </p:nvSpPr>
          <p:spPr>
            <a:xfrm>
              <a:off x="-1" y="-1"/>
              <a:ext cx="4880700" cy="3471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1" y="1442995"/>
              <a:ext cx="48807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lang="en-US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Shop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12533356" y="3900402"/>
            <a:ext cx="3980211" cy="2581036"/>
            <a:chOff x="-1" y="-1"/>
            <a:chExt cx="4880700" cy="3471000"/>
          </a:xfrm>
        </p:grpSpPr>
        <p:sp>
          <p:nvSpPr>
            <p:cNvPr id="157" name="Google Shape;157;p18"/>
            <p:cNvSpPr/>
            <p:nvPr/>
          </p:nvSpPr>
          <p:spPr>
            <a:xfrm>
              <a:off x="-1" y="-1"/>
              <a:ext cx="4880700" cy="3471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-1" y="1442995"/>
              <a:ext cx="48807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lang="en-US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Map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17180883" y="3900402"/>
            <a:ext cx="4089325" cy="2581036"/>
            <a:chOff x="-2" y="-1"/>
            <a:chExt cx="5014500" cy="3471000"/>
          </a:xfrm>
        </p:grpSpPr>
        <p:sp>
          <p:nvSpPr>
            <p:cNvPr id="160" name="Google Shape;160;p18"/>
            <p:cNvSpPr/>
            <p:nvPr/>
          </p:nvSpPr>
          <p:spPr>
            <a:xfrm>
              <a:off x="-2" y="-1"/>
              <a:ext cx="5014500" cy="3471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-2" y="1195345"/>
              <a:ext cx="5014500" cy="1080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lang="en-US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Parking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>
            <p:ph idx="2" type="pic"/>
          </p:nvPr>
        </p:nvSpPr>
        <p:spPr>
          <a:xfrm>
            <a:off x="0" y="-1295400"/>
            <a:ext cx="25590600" cy="16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</a:rPr>
              <a:t>Location on the map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None/>
            </a:pPr>
            <a:r>
              <a:t/>
            </a:r>
            <a:endParaRPr/>
          </a:p>
        </p:txBody>
      </p:sp>
      <p:grpSp>
        <p:nvGrpSpPr>
          <p:cNvPr id="167" name="Google Shape;167;p19"/>
          <p:cNvGrpSpPr/>
          <p:nvPr/>
        </p:nvGrpSpPr>
        <p:grpSpPr>
          <a:xfrm>
            <a:off x="0" y="12464750"/>
            <a:ext cx="14637079" cy="986400"/>
            <a:chOff x="-1" y="-1"/>
            <a:chExt cx="22584600" cy="986400"/>
          </a:xfrm>
        </p:grpSpPr>
        <p:sp>
          <p:nvSpPr>
            <p:cNvPr id="168" name="Google Shape;168;p19"/>
            <p:cNvSpPr/>
            <p:nvPr/>
          </p:nvSpPr>
          <p:spPr>
            <a:xfrm>
              <a:off x="-1" y="-1"/>
              <a:ext cx="22584600" cy="9864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-1" y="157246"/>
              <a:ext cx="22584600" cy="672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Accessibility for all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9"/>
          <p:cNvGrpSpPr/>
          <p:nvPr/>
        </p:nvGrpSpPr>
        <p:grpSpPr>
          <a:xfrm>
            <a:off x="14636700" y="12464725"/>
            <a:ext cx="9747513" cy="986400"/>
            <a:chOff x="-1" y="-1"/>
            <a:chExt cx="22584600" cy="986400"/>
          </a:xfrm>
        </p:grpSpPr>
        <p:sp>
          <p:nvSpPr>
            <p:cNvPr id="171" name="Google Shape;171;p19"/>
            <p:cNvSpPr/>
            <p:nvPr/>
          </p:nvSpPr>
          <p:spPr>
            <a:xfrm>
              <a:off x="-1" y="-1"/>
              <a:ext cx="22584600" cy="9864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Helvetica Neue"/>
                <a:buNone/>
              </a:pPr>
              <a:r>
                <a:t/>
              </a:r>
              <a:endParaRPr b="0" i="0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-1" y="138551"/>
              <a:ext cx="22584600" cy="7092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Helvetica Neue"/>
                <a:buNone/>
              </a:pPr>
              <a:r>
                <a:rPr b="0" i="0" lang="en-US" sz="4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Award licence, social media links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10620175" y="-22"/>
            <a:ext cx="12864061" cy="2823311"/>
            <a:chOff x="-2" y="-802816"/>
            <a:chExt cx="4880700" cy="3471000"/>
          </a:xfrm>
        </p:grpSpPr>
        <p:sp>
          <p:nvSpPr>
            <p:cNvPr id="174" name="Google Shape;174;p19"/>
            <p:cNvSpPr/>
            <p:nvPr/>
          </p:nvSpPr>
          <p:spPr>
            <a:xfrm>
              <a:off x="-2" y="-802816"/>
              <a:ext cx="4880700" cy="3471000"/>
            </a:xfrm>
            <a:prstGeom prst="roundRect">
              <a:avLst>
                <a:gd fmla="val 16667" name="adj"/>
              </a:avLst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-2" y="-54711"/>
              <a:ext cx="48807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Text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9"/>
          <p:cNvSpPr/>
          <p:nvPr/>
        </p:nvSpPr>
        <p:spPr>
          <a:xfrm>
            <a:off x="10620200" y="3050516"/>
            <a:ext cx="12864000" cy="2823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0620200" y="6101016"/>
            <a:ext cx="12864000" cy="2823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10620200" y="9318366"/>
            <a:ext cx="12864000" cy="2823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0620200" y="3908887"/>
            <a:ext cx="12864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0620200" y="6938162"/>
            <a:ext cx="12864000" cy="475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0620200" y="10327349"/>
            <a:ext cx="12864000" cy="475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2348488" y="0"/>
            <a:ext cx="6064200" cy="2823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Image-Map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2348475" y="3086000"/>
            <a:ext cx="6064200" cy="2823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Image-Map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348500" y="6202188"/>
            <a:ext cx="6064200" cy="2823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Image-Map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2348500" y="9333463"/>
            <a:ext cx="6064200" cy="28233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Image-Map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15489800" y="1574225"/>
            <a:ext cx="3124800" cy="98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45818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</a:t>
            </a:r>
            <a:endParaRPr>
              <a:solidFill>
                <a:srgbClr val="45818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45818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15489800" y="7679338"/>
            <a:ext cx="3124800" cy="98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45818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</a:t>
            </a:r>
            <a:endParaRPr>
              <a:solidFill>
                <a:srgbClr val="45818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45818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5489800" y="4749650"/>
            <a:ext cx="3124800" cy="98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45818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</a:t>
            </a:r>
            <a:endParaRPr>
              <a:solidFill>
                <a:srgbClr val="45818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45818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15489800" y="10932413"/>
            <a:ext cx="3124800" cy="98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45818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</a:t>
            </a:r>
            <a:endParaRPr>
              <a:solidFill>
                <a:srgbClr val="45818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45818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5754725" y="-810075"/>
            <a:ext cx="9242187" cy="3036130"/>
            <a:chOff x="0" y="0"/>
            <a:chExt cx="11351250" cy="3638698"/>
          </a:xfrm>
        </p:grpSpPr>
        <p:sp>
          <p:nvSpPr>
            <p:cNvPr id="191" name="Google Shape;191;p19"/>
            <p:cNvSpPr/>
            <p:nvPr/>
          </p:nvSpPr>
          <p:spPr>
            <a:xfrm>
              <a:off x="7601112" y="985678"/>
              <a:ext cx="3750138" cy="2653020"/>
            </a:xfrm>
            <a:custGeom>
              <a:rect b="b" l="l" r="r" t="t"/>
              <a:pathLst>
                <a:path extrusionOk="0" h="21600" w="21600">
                  <a:moveTo>
                    <a:pt x="644" y="0"/>
                  </a:moveTo>
                  <a:cubicBezTo>
                    <a:pt x="289" y="0"/>
                    <a:pt x="0" y="618"/>
                    <a:pt x="0" y="1379"/>
                  </a:cubicBezTo>
                  <a:lnTo>
                    <a:pt x="0" y="15822"/>
                  </a:lnTo>
                  <a:cubicBezTo>
                    <a:pt x="0" y="16582"/>
                    <a:pt x="289" y="17195"/>
                    <a:pt x="644" y="17195"/>
                  </a:cubicBezTo>
                  <a:lnTo>
                    <a:pt x="16120" y="17195"/>
                  </a:lnTo>
                  <a:lnTo>
                    <a:pt x="17404" y="21600"/>
                  </a:lnTo>
                  <a:lnTo>
                    <a:pt x="18689" y="17195"/>
                  </a:lnTo>
                  <a:lnTo>
                    <a:pt x="20959" y="17195"/>
                  </a:lnTo>
                  <a:cubicBezTo>
                    <a:pt x="21314" y="17195"/>
                    <a:pt x="21600" y="16582"/>
                    <a:pt x="21600" y="15822"/>
                  </a:cubicBezTo>
                  <a:lnTo>
                    <a:pt x="21600" y="1379"/>
                  </a:lnTo>
                  <a:cubicBezTo>
                    <a:pt x="21600" y="618"/>
                    <a:pt x="21314" y="0"/>
                    <a:pt x="20959" y="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rgbClr val="80D0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Helvetica Neue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Homepage three (Scroll down homepage one and</a:t>
              </a:r>
              <a:r>
                <a:rPr b="0" i="0" lang="en-US" sz="27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you will see this.)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0" y="0"/>
              <a:ext cx="46773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Helvetica Neue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-1175" y="3203400"/>
            <a:ext cx="24384690" cy="6839442"/>
            <a:chOff x="-1" y="0"/>
            <a:chExt cx="22584691" cy="7004037"/>
          </a:xfrm>
        </p:grpSpPr>
        <p:sp>
          <p:nvSpPr>
            <p:cNvPr id="198" name="Google Shape;198;p20"/>
            <p:cNvSpPr/>
            <p:nvPr/>
          </p:nvSpPr>
          <p:spPr>
            <a:xfrm>
              <a:off x="-1" y="0"/>
              <a:ext cx="22584691" cy="7004037"/>
            </a:xfrm>
            <a:prstGeom prst="rect">
              <a:avLst/>
            </a:prstGeom>
            <a:solidFill>
              <a:srgbClr val="45818E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20"/>
            <p:cNvSpPr txBox="1"/>
            <p:nvPr/>
          </p:nvSpPr>
          <p:spPr>
            <a:xfrm>
              <a:off x="-1" y="3159951"/>
              <a:ext cx="22584691" cy="684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Video Of the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20"/>
          <p:cNvGrpSpPr/>
          <p:nvPr/>
        </p:nvGrpSpPr>
        <p:grpSpPr>
          <a:xfrm>
            <a:off x="899186" y="11508487"/>
            <a:ext cx="5069446" cy="2097258"/>
            <a:chOff x="-1" y="-1"/>
            <a:chExt cx="5069445" cy="2097257"/>
          </a:xfrm>
        </p:grpSpPr>
        <p:sp>
          <p:nvSpPr>
            <p:cNvPr id="201" name="Google Shape;201;p20"/>
            <p:cNvSpPr/>
            <p:nvPr/>
          </p:nvSpPr>
          <p:spPr>
            <a:xfrm>
              <a:off x="-1" y="-1"/>
              <a:ext cx="5069445" cy="2097257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-1" y="706561"/>
              <a:ext cx="5069445" cy="684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Images of this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0"/>
          <p:cNvGrpSpPr/>
          <p:nvPr/>
        </p:nvGrpSpPr>
        <p:grpSpPr>
          <a:xfrm>
            <a:off x="6766005" y="11463802"/>
            <a:ext cx="5069446" cy="2097261"/>
            <a:chOff x="-2" y="-1"/>
            <a:chExt cx="5069444" cy="2097260"/>
          </a:xfrm>
        </p:grpSpPr>
        <p:sp>
          <p:nvSpPr>
            <p:cNvPr id="204" name="Google Shape;204;p20"/>
            <p:cNvSpPr/>
            <p:nvPr/>
          </p:nvSpPr>
          <p:spPr>
            <a:xfrm>
              <a:off x="-2" y="-1"/>
              <a:ext cx="5069444" cy="209726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-2" y="706561"/>
              <a:ext cx="5069444" cy="684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Images of this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20"/>
          <p:cNvGrpSpPr/>
          <p:nvPr/>
        </p:nvGrpSpPr>
        <p:grpSpPr>
          <a:xfrm>
            <a:off x="12637799" y="11463702"/>
            <a:ext cx="5069444" cy="2097260"/>
            <a:chOff x="-2" y="-1"/>
            <a:chExt cx="5069444" cy="2097260"/>
          </a:xfrm>
        </p:grpSpPr>
        <p:sp>
          <p:nvSpPr>
            <p:cNvPr id="207" name="Google Shape;207;p20"/>
            <p:cNvSpPr/>
            <p:nvPr/>
          </p:nvSpPr>
          <p:spPr>
            <a:xfrm>
              <a:off x="-2" y="-1"/>
              <a:ext cx="5069444" cy="209726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-2" y="706561"/>
              <a:ext cx="5069444" cy="684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Images of this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18414432" y="11463802"/>
            <a:ext cx="5069444" cy="2097260"/>
            <a:chOff x="-2" y="-1"/>
            <a:chExt cx="5069444" cy="2097260"/>
          </a:xfrm>
        </p:grpSpPr>
        <p:sp>
          <p:nvSpPr>
            <p:cNvPr id="210" name="Google Shape;210;p20"/>
            <p:cNvSpPr/>
            <p:nvPr/>
          </p:nvSpPr>
          <p:spPr>
            <a:xfrm>
              <a:off x="-2" y="-1"/>
              <a:ext cx="5069444" cy="2097260"/>
            </a:xfrm>
            <a:prstGeom prst="rect">
              <a:avLst/>
            </a:prstGeom>
            <a:noFill/>
            <a:ln cap="flat" cmpd="sng" w="19050">
              <a:solidFill>
                <a:srgbClr val="134F5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-2" y="706561"/>
              <a:ext cx="5069444" cy="684134"/>
            </a:xfrm>
            <a:prstGeom prst="rect">
              <a:avLst/>
            </a:prstGeom>
            <a:noFill/>
            <a:ln cap="flat" cmpd="sng" w="19050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Images of this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0"/>
          <p:cNvGrpSpPr/>
          <p:nvPr/>
        </p:nvGrpSpPr>
        <p:grpSpPr>
          <a:xfrm>
            <a:off x="4224250" y="3923050"/>
            <a:ext cx="15974088" cy="5314011"/>
            <a:chOff x="-1" y="0"/>
            <a:chExt cx="22584600" cy="7004100"/>
          </a:xfrm>
        </p:grpSpPr>
        <p:sp>
          <p:nvSpPr>
            <p:cNvPr id="213" name="Google Shape;213;p20"/>
            <p:cNvSpPr/>
            <p:nvPr/>
          </p:nvSpPr>
          <p:spPr>
            <a:xfrm>
              <a:off x="-1" y="0"/>
              <a:ext cx="22584600" cy="70041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-1" y="2652459"/>
              <a:ext cx="22584600" cy="119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6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Video</a:t>
              </a:r>
              <a:endPara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-225" y="9205025"/>
            <a:ext cx="24382799" cy="837900"/>
          </a:xfrm>
          <a:prstGeom prst="rect">
            <a:avLst/>
          </a:prstGeom>
          <a:solidFill>
            <a:srgbClr val="45818E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</a:t>
            </a:r>
            <a:endParaRPr b="0" i="0" sz="39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25" y="1012345"/>
            <a:ext cx="24384001" cy="1170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1030764" y="1038451"/>
            <a:ext cx="1761600" cy="1144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1160066" y="1259116"/>
            <a:ext cx="1503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20"/>
          <p:cNvGrpSpPr/>
          <p:nvPr/>
        </p:nvGrpSpPr>
        <p:grpSpPr>
          <a:xfrm>
            <a:off x="-325" y="2300124"/>
            <a:ext cx="24384593" cy="713707"/>
            <a:chOff x="-1" y="-2"/>
            <a:chExt cx="22584600" cy="852900"/>
          </a:xfrm>
        </p:grpSpPr>
        <p:sp>
          <p:nvSpPr>
            <p:cNvPr id="220" name="Google Shape;220;p20"/>
            <p:cNvSpPr/>
            <p:nvPr/>
          </p:nvSpPr>
          <p:spPr>
            <a:xfrm>
              <a:off x="-1" y="-2"/>
              <a:ext cx="22584600" cy="8529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20"/>
            <p:cNvSpPr txBox="1"/>
            <p:nvPr/>
          </p:nvSpPr>
          <p:spPr>
            <a:xfrm>
              <a:off x="-1" y="133938"/>
              <a:ext cx="225846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COVID-19 notice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18112724" y="1176655"/>
            <a:ext cx="2677200" cy="841486"/>
            <a:chOff x="-2434176" y="0"/>
            <a:chExt cx="2677200" cy="1005600"/>
          </a:xfrm>
        </p:grpSpPr>
        <p:sp>
          <p:nvSpPr>
            <p:cNvPr id="223" name="Google Shape;223;p20"/>
            <p:cNvSpPr/>
            <p:nvPr/>
          </p:nvSpPr>
          <p:spPr>
            <a:xfrm>
              <a:off x="-2434176" y="0"/>
              <a:ext cx="2677200" cy="100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-2434176" y="210388"/>
              <a:ext cx="26772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Buy tickets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0"/>
          <p:cNvGrpSpPr/>
          <p:nvPr/>
        </p:nvGrpSpPr>
        <p:grpSpPr>
          <a:xfrm>
            <a:off x="15221074" y="1145415"/>
            <a:ext cx="2402400" cy="903995"/>
            <a:chOff x="-1" y="0"/>
            <a:chExt cx="2402400" cy="1080300"/>
          </a:xfrm>
        </p:grpSpPr>
        <p:sp>
          <p:nvSpPr>
            <p:cNvPr id="226" name="Google Shape;226;p20"/>
            <p:cNvSpPr/>
            <p:nvPr/>
          </p:nvSpPr>
          <p:spPr>
            <a:xfrm>
              <a:off x="-1" y="37336"/>
              <a:ext cx="2402400" cy="1005600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-1" y="0"/>
              <a:ext cx="2402400" cy="108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Location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0"/>
          <p:cNvGrpSpPr/>
          <p:nvPr/>
        </p:nvGrpSpPr>
        <p:grpSpPr>
          <a:xfrm>
            <a:off x="11935838" y="1176715"/>
            <a:ext cx="2796100" cy="841486"/>
            <a:chOff x="24" y="561538"/>
            <a:chExt cx="2796100" cy="1005600"/>
          </a:xfrm>
        </p:grpSpPr>
        <p:sp>
          <p:nvSpPr>
            <p:cNvPr id="229" name="Google Shape;229;p20"/>
            <p:cNvSpPr/>
            <p:nvPr/>
          </p:nvSpPr>
          <p:spPr>
            <a:xfrm>
              <a:off x="24" y="561538"/>
              <a:ext cx="2796000" cy="100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124" y="771900"/>
              <a:ext cx="27960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Events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20"/>
          <p:cNvGrpSpPr/>
          <p:nvPr/>
        </p:nvGrpSpPr>
        <p:grpSpPr>
          <a:xfrm>
            <a:off x="13" y="5"/>
            <a:ext cx="24383915" cy="841486"/>
            <a:chOff x="-178001" y="-1285825"/>
            <a:chExt cx="2796000" cy="1005600"/>
          </a:xfrm>
        </p:grpSpPr>
        <p:sp>
          <p:nvSpPr>
            <p:cNvPr id="232" name="Google Shape;232;p20"/>
            <p:cNvSpPr/>
            <p:nvPr/>
          </p:nvSpPr>
          <p:spPr>
            <a:xfrm>
              <a:off x="-178001" y="-1285825"/>
              <a:ext cx="2796000" cy="10056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20"/>
            <p:cNvSpPr txBox="1"/>
            <p:nvPr/>
          </p:nvSpPr>
          <p:spPr>
            <a:xfrm>
              <a:off x="-82388" y="-1075450"/>
              <a:ext cx="25950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Opening time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0"/>
          <p:cNvSpPr/>
          <p:nvPr/>
        </p:nvSpPr>
        <p:spPr>
          <a:xfrm>
            <a:off x="669700" y="11248275"/>
            <a:ext cx="5561700" cy="24678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20"/>
          <p:cNvGrpSpPr/>
          <p:nvPr/>
        </p:nvGrpSpPr>
        <p:grpSpPr>
          <a:xfrm>
            <a:off x="5803901" y="276771"/>
            <a:ext cx="2271726" cy="1562212"/>
            <a:chOff x="-1" y="0"/>
            <a:chExt cx="2271726" cy="1866888"/>
          </a:xfrm>
        </p:grpSpPr>
        <p:sp>
          <p:nvSpPr>
            <p:cNvPr id="236" name="Google Shape;236;p20"/>
            <p:cNvSpPr/>
            <p:nvPr/>
          </p:nvSpPr>
          <p:spPr>
            <a:xfrm>
              <a:off x="-1" y="0"/>
              <a:ext cx="2271726" cy="1866888"/>
            </a:xfrm>
            <a:custGeom>
              <a:rect b="b" l="l" r="r" t="t"/>
              <a:pathLst>
                <a:path extrusionOk="0" h="21600" w="21600">
                  <a:moveTo>
                    <a:pt x="1026" y="0"/>
                  </a:moveTo>
                  <a:cubicBezTo>
                    <a:pt x="461" y="0"/>
                    <a:pt x="0" y="560"/>
                    <a:pt x="0" y="1249"/>
                  </a:cubicBezTo>
                  <a:lnTo>
                    <a:pt x="0" y="16361"/>
                  </a:lnTo>
                  <a:cubicBezTo>
                    <a:pt x="0" y="17049"/>
                    <a:pt x="461" y="17605"/>
                    <a:pt x="1026" y="17605"/>
                  </a:cubicBezTo>
                  <a:lnTo>
                    <a:pt x="12860" y="17605"/>
                  </a:lnTo>
                  <a:lnTo>
                    <a:pt x="14909" y="21600"/>
                  </a:lnTo>
                  <a:lnTo>
                    <a:pt x="16958" y="17605"/>
                  </a:lnTo>
                  <a:lnTo>
                    <a:pt x="20577" y="17605"/>
                  </a:lnTo>
                  <a:cubicBezTo>
                    <a:pt x="21143" y="17605"/>
                    <a:pt x="21600" y="17049"/>
                    <a:pt x="21600" y="16361"/>
                  </a:cubicBezTo>
                  <a:lnTo>
                    <a:pt x="21600" y="1249"/>
                  </a:lnTo>
                  <a:cubicBezTo>
                    <a:pt x="21600" y="560"/>
                    <a:pt x="21143" y="0"/>
                    <a:pt x="20577" y="0"/>
                  </a:cubicBezTo>
                  <a:lnTo>
                    <a:pt x="1026" y="0"/>
                  </a:lnTo>
                  <a:close/>
                </a:path>
              </a:pathLst>
            </a:custGeom>
            <a:solidFill>
              <a:srgbClr val="80D0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20"/>
            <p:cNvSpPr txBox="1"/>
            <p:nvPr/>
          </p:nvSpPr>
          <p:spPr>
            <a:xfrm>
              <a:off x="-1" y="429301"/>
              <a:ext cx="2271600" cy="10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 page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0"/>
          <p:cNvSpPr txBox="1"/>
          <p:nvPr/>
        </p:nvSpPr>
        <p:spPr>
          <a:xfrm>
            <a:off x="8607736" y="1352625"/>
            <a:ext cx="279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20"/>
          <p:cNvGrpSpPr/>
          <p:nvPr/>
        </p:nvGrpSpPr>
        <p:grpSpPr>
          <a:xfrm>
            <a:off x="8607673" y="1176653"/>
            <a:ext cx="2796100" cy="841486"/>
            <a:chOff x="24" y="561538"/>
            <a:chExt cx="2796100" cy="1005600"/>
          </a:xfrm>
        </p:grpSpPr>
        <p:sp>
          <p:nvSpPr>
            <p:cNvPr id="240" name="Google Shape;240;p20"/>
            <p:cNvSpPr/>
            <p:nvPr/>
          </p:nvSpPr>
          <p:spPr>
            <a:xfrm>
              <a:off x="24" y="561538"/>
              <a:ext cx="2796000" cy="100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20"/>
            <p:cNvSpPr txBox="1"/>
            <p:nvPr/>
          </p:nvSpPr>
          <p:spPr>
            <a:xfrm>
              <a:off x="124" y="771900"/>
              <a:ext cx="27960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Home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20"/>
          <p:cNvSpPr/>
          <p:nvPr/>
        </p:nvSpPr>
        <p:spPr>
          <a:xfrm>
            <a:off x="18000" y="3131000"/>
            <a:ext cx="24384599" cy="837900"/>
          </a:xfrm>
          <a:prstGeom prst="rect">
            <a:avLst/>
          </a:prstGeom>
          <a:solidFill>
            <a:srgbClr val="45818E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endParaRPr b="0" i="0" sz="39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983500" y="11451190"/>
            <a:ext cx="5069400" cy="206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of this event</a:t>
            </a:r>
            <a:endParaRPr b="0" i="0" sz="3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44" name="Google Shape;244;p20"/>
          <p:cNvGrpSpPr/>
          <p:nvPr/>
        </p:nvGrpSpPr>
        <p:grpSpPr>
          <a:xfrm>
            <a:off x="6838611" y="11488387"/>
            <a:ext cx="5069400" cy="2097300"/>
            <a:chOff x="-1" y="-1"/>
            <a:chExt cx="5069400" cy="2097300"/>
          </a:xfrm>
        </p:grpSpPr>
        <p:sp>
          <p:nvSpPr>
            <p:cNvPr id="245" name="Google Shape;245;p20"/>
            <p:cNvSpPr/>
            <p:nvPr/>
          </p:nvSpPr>
          <p:spPr>
            <a:xfrm>
              <a:off x="-1" y="-1"/>
              <a:ext cx="5069400" cy="20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-1" y="706561"/>
              <a:ext cx="5069400" cy="6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Images of this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20"/>
          <p:cNvSpPr/>
          <p:nvPr/>
        </p:nvSpPr>
        <p:spPr>
          <a:xfrm>
            <a:off x="6609125" y="11228175"/>
            <a:ext cx="5561700" cy="24678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6867788" y="11404315"/>
            <a:ext cx="5069400" cy="206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of this event</a:t>
            </a:r>
            <a:endParaRPr b="0" i="0" sz="3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49" name="Google Shape;249;p20"/>
          <p:cNvGrpSpPr/>
          <p:nvPr/>
        </p:nvGrpSpPr>
        <p:grpSpPr>
          <a:xfrm>
            <a:off x="12662824" y="11488287"/>
            <a:ext cx="5069400" cy="2097300"/>
            <a:chOff x="-1" y="-1"/>
            <a:chExt cx="5069400" cy="2097300"/>
          </a:xfrm>
        </p:grpSpPr>
        <p:sp>
          <p:nvSpPr>
            <p:cNvPr id="250" name="Google Shape;250;p20"/>
            <p:cNvSpPr/>
            <p:nvPr/>
          </p:nvSpPr>
          <p:spPr>
            <a:xfrm>
              <a:off x="-1" y="-1"/>
              <a:ext cx="5069400" cy="20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-1" y="706561"/>
              <a:ext cx="5069400" cy="6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Images of this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0"/>
          <p:cNvSpPr/>
          <p:nvPr/>
        </p:nvSpPr>
        <p:spPr>
          <a:xfrm>
            <a:off x="12433338" y="11228075"/>
            <a:ext cx="5561700" cy="24678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20"/>
          <p:cNvGrpSpPr/>
          <p:nvPr/>
        </p:nvGrpSpPr>
        <p:grpSpPr>
          <a:xfrm>
            <a:off x="18487062" y="11488387"/>
            <a:ext cx="5069400" cy="2097300"/>
            <a:chOff x="-1" y="-1"/>
            <a:chExt cx="5069400" cy="2097300"/>
          </a:xfrm>
        </p:grpSpPr>
        <p:sp>
          <p:nvSpPr>
            <p:cNvPr id="254" name="Google Shape;254;p20"/>
            <p:cNvSpPr/>
            <p:nvPr/>
          </p:nvSpPr>
          <p:spPr>
            <a:xfrm>
              <a:off x="-1" y="-1"/>
              <a:ext cx="5069400" cy="20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20"/>
            <p:cNvSpPr txBox="1"/>
            <p:nvPr/>
          </p:nvSpPr>
          <p:spPr>
            <a:xfrm>
              <a:off x="-1" y="706561"/>
              <a:ext cx="5069400" cy="6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Images of this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0"/>
          <p:cNvSpPr/>
          <p:nvPr/>
        </p:nvSpPr>
        <p:spPr>
          <a:xfrm>
            <a:off x="18257575" y="11228175"/>
            <a:ext cx="5561700" cy="24678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18520400" y="11475190"/>
            <a:ext cx="5069400" cy="206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of this event</a:t>
            </a:r>
            <a:endParaRPr b="0" i="0" sz="3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3889700" y="10216550"/>
            <a:ext cx="15388800" cy="837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times and Info</a:t>
            </a:r>
            <a:endParaRPr b="0" i="0" sz="39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12637325" y="11451103"/>
            <a:ext cx="5069400" cy="206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of this event</a:t>
            </a:r>
            <a:endParaRPr b="0" i="0" sz="3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12768750" y="11451103"/>
            <a:ext cx="5069400" cy="206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of this event</a:t>
            </a:r>
            <a:endParaRPr b="0" i="0" sz="3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1"/>
          <p:cNvGrpSpPr/>
          <p:nvPr/>
        </p:nvGrpSpPr>
        <p:grpSpPr>
          <a:xfrm>
            <a:off x="3311187" y="1466325"/>
            <a:ext cx="17761637" cy="5729087"/>
            <a:chOff x="-55" y="-41"/>
            <a:chExt cx="11035500" cy="4665000"/>
          </a:xfrm>
        </p:grpSpPr>
        <p:sp>
          <p:nvSpPr>
            <p:cNvPr id="266" name="Google Shape;266;p21"/>
            <p:cNvSpPr/>
            <p:nvPr/>
          </p:nvSpPr>
          <p:spPr>
            <a:xfrm>
              <a:off x="-55" y="-41"/>
              <a:ext cx="11035500" cy="46650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rgbClr val="45818E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t/>
              </a:r>
              <a:endPara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793592" y="2002606"/>
              <a:ext cx="9448200" cy="659700"/>
            </a:xfrm>
            <a:prstGeom prst="rect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rPr b="0" i="0" lang="en-US" sz="3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Reviews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21"/>
          <p:cNvGrpSpPr/>
          <p:nvPr/>
        </p:nvGrpSpPr>
        <p:grpSpPr>
          <a:xfrm>
            <a:off x="8719196" y="198795"/>
            <a:ext cx="4865660" cy="2282222"/>
            <a:chOff x="0" y="0"/>
            <a:chExt cx="4865658" cy="2282220"/>
          </a:xfrm>
        </p:grpSpPr>
        <p:sp>
          <p:nvSpPr>
            <p:cNvPr id="269" name="Google Shape;269;p21"/>
            <p:cNvSpPr/>
            <p:nvPr/>
          </p:nvSpPr>
          <p:spPr>
            <a:xfrm>
              <a:off x="0" y="73053"/>
              <a:ext cx="4865657" cy="2209167"/>
            </a:xfrm>
            <a:custGeom>
              <a:rect b="b" l="l" r="r" t="t"/>
              <a:pathLst>
                <a:path extrusionOk="0" h="21600" w="21600">
                  <a:moveTo>
                    <a:pt x="553" y="0"/>
                  </a:moveTo>
                  <a:cubicBezTo>
                    <a:pt x="248" y="0"/>
                    <a:pt x="0" y="546"/>
                    <a:pt x="0" y="1218"/>
                  </a:cubicBezTo>
                  <a:lnTo>
                    <a:pt x="0" y="15950"/>
                  </a:lnTo>
                  <a:cubicBezTo>
                    <a:pt x="0" y="16622"/>
                    <a:pt x="248" y="17164"/>
                    <a:pt x="553" y="17164"/>
                  </a:cubicBezTo>
                  <a:lnTo>
                    <a:pt x="13118" y="17164"/>
                  </a:lnTo>
                  <a:lnTo>
                    <a:pt x="14224" y="21600"/>
                  </a:lnTo>
                  <a:lnTo>
                    <a:pt x="15328" y="17164"/>
                  </a:lnTo>
                  <a:lnTo>
                    <a:pt x="21049" y="17164"/>
                  </a:lnTo>
                  <a:cubicBezTo>
                    <a:pt x="21354" y="17164"/>
                    <a:pt x="21600" y="16622"/>
                    <a:pt x="21600" y="15950"/>
                  </a:cubicBezTo>
                  <a:lnTo>
                    <a:pt x="21600" y="1218"/>
                  </a:lnTo>
                  <a:cubicBezTo>
                    <a:pt x="21600" y="546"/>
                    <a:pt x="21354" y="0"/>
                    <a:pt x="21049" y="0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rgbClr val="80D0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0" y="0"/>
              <a:ext cx="4865658" cy="1665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 page two(Scroll down detail page one and you will see this.)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21"/>
          <p:cNvGrpSpPr/>
          <p:nvPr/>
        </p:nvGrpSpPr>
        <p:grpSpPr>
          <a:xfrm>
            <a:off x="0" y="12464750"/>
            <a:ext cx="14637079" cy="986400"/>
            <a:chOff x="-1" y="-1"/>
            <a:chExt cx="22584600" cy="986400"/>
          </a:xfrm>
        </p:grpSpPr>
        <p:sp>
          <p:nvSpPr>
            <p:cNvPr id="272" name="Google Shape;272;p21"/>
            <p:cNvSpPr/>
            <p:nvPr/>
          </p:nvSpPr>
          <p:spPr>
            <a:xfrm>
              <a:off x="-1" y="-1"/>
              <a:ext cx="22584600" cy="9864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-1" y="157246"/>
              <a:ext cx="22584600" cy="672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Accessibility for all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1"/>
          <p:cNvGrpSpPr/>
          <p:nvPr/>
        </p:nvGrpSpPr>
        <p:grpSpPr>
          <a:xfrm>
            <a:off x="14636700" y="12464725"/>
            <a:ext cx="9747513" cy="986400"/>
            <a:chOff x="-1" y="-1"/>
            <a:chExt cx="22584600" cy="986400"/>
          </a:xfrm>
        </p:grpSpPr>
        <p:sp>
          <p:nvSpPr>
            <p:cNvPr id="275" name="Google Shape;275;p21"/>
            <p:cNvSpPr/>
            <p:nvPr/>
          </p:nvSpPr>
          <p:spPr>
            <a:xfrm>
              <a:off x="-1" y="-1"/>
              <a:ext cx="22584600" cy="9864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Helvetica Neue"/>
                <a:buNone/>
              </a:pPr>
              <a:r>
                <a:t/>
              </a:r>
              <a:endParaRPr b="0" i="0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6" name="Google Shape;276;p21"/>
            <p:cNvSpPr txBox="1"/>
            <p:nvPr/>
          </p:nvSpPr>
          <p:spPr>
            <a:xfrm>
              <a:off x="-1" y="138551"/>
              <a:ext cx="22584600" cy="7092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Helvetica Neue"/>
                <a:buNone/>
              </a:pPr>
              <a:r>
                <a:rPr b="0" i="0" lang="en-US" sz="4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Award licence, social media links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21"/>
          <p:cNvSpPr/>
          <p:nvPr/>
        </p:nvSpPr>
        <p:spPr>
          <a:xfrm>
            <a:off x="17831438" y="8261800"/>
            <a:ext cx="4903800" cy="313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with others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12261688" y="8261825"/>
            <a:ext cx="4903800" cy="313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None/>
            </a:pPr>
            <a:r>
              <a:rPr lang="en-US" sz="3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 before arrive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6826138" y="8261825"/>
            <a:ext cx="4903800" cy="313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Hotels &amp; parking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1390588" y="8261825"/>
            <a:ext cx="4903800" cy="313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</a:pPr>
            <a:r>
              <a:rPr lang="en-US" sz="3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 on the map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5" y="1012345"/>
            <a:ext cx="24384001" cy="1170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1030764" y="1038451"/>
            <a:ext cx="1761600" cy="1144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1160066" y="1259116"/>
            <a:ext cx="1503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22"/>
          <p:cNvGrpSpPr/>
          <p:nvPr/>
        </p:nvGrpSpPr>
        <p:grpSpPr>
          <a:xfrm>
            <a:off x="-325" y="2300124"/>
            <a:ext cx="24384593" cy="713707"/>
            <a:chOff x="-1" y="-2"/>
            <a:chExt cx="22584600" cy="852900"/>
          </a:xfrm>
        </p:grpSpPr>
        <p:sp>
          <p:nvSpPr>
            <p:cNvPr id="289" name="Google Shape;289;p22"/>
            <p:cNvSpPr/>
            <p:nvPr/>
          </p:nvSpPr>
          <p:spPr>
            <a:xfrm>
              <a:off x="-1" y="-2"/>
              <a:ext cx="22584600" cy="8529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-1" y="133938"/>
              <a:ext cx="225846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COVID-19 notice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2"/>
          <p:cNvGrpSpPr/>
          <p:nvPr/>
        </p:nvGrpSpPr>
        <p:grpSpPr>
          <a:xfrm>
            <a:off x="18112724" y="1176655"/>
            <a:ext cx="2677200" cy="841486"/>
            <a:chOff x="-2434176" y="0"/>
            <a:chExt cx="2677200" cy="1005600"/>
          </a:xfrm>
        </p:grpSpPr>
        <p:sp>
          <p:nvSpPr>
            <p:cNvPr id="292" name="Google Shape;292;p22"/>
            <p:cNvSpPr/>
            <p:nvPr/>
          </p:nvSpPr>
          <p:spPr>
            <a:xfrm>
              <a:off x="-2434176" y="0"/>
              <a:ext cx="2677200" cy="100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-2434176" y="210388"/>
              <a:ext cx="26772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Buy tickets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22"/>
          <p:cNvGrpSpPr/>
          <p:nvPr/>
        </p:nvGrpSpPr>
        <p:grpSpPr>
          <a:xfrm>
            <a:off x="15221074" y="1145415"/>
            <a:ext cx="2402400" cy="903995"/>
            <a:chOff x="-1" y="0"/>
            <a:chExt cx="2402400" cy="1080300"/>
          </a:xfrm>
        </p:grpSpPr>
        <p:sp>
          <p:nvSpPr>
            <p:cNvPr id="295" name="Google Shape;295;p22"/>
            <p:cNvSpPr/>
            <p:nvPr/>
          </p:nvSpPr>
          <p:spPr>
            <a:xfrm>
              <a:off x="-1" y="37336"/>
              <a:ext cx="2402400" cy="1005600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-1" y="0"/>
              <a:ext cx="2402400" cy="108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Location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2"/>
          <p:cNvGrpSpPr/>
          <p:nvPr/>
        </p:nvGrpSpPr>
        <p:grpSpPr>
          <a:xfrm>
            <a:off x="11935838" y="1176715"/>
            <a:ext cx="2796100" cy="841486"/>
            <a:chOff x="24" y="561538"/>
            <a:chExt cx="2796100" cy="1005600"/>
          </a:xfrm>
        </p:grpSpPr>
        <p:sp>
          <p:nvSpPr>
            <p:cNvPr id="298" name="Google Shape;298;p22"/>
            <p:cNvSpPr/>
            <p:nvPr/>
          </p:nvSpPr>
          <p:spPr>
            <a:xfrm>
              <a:off x="24" y="561538"/>
              <a:ext cx="2796000" cy="100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124" y="771900"/>
              <a:ext cx="27960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Events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22"/>
          <p:cNvGrpSpPr/>
          <p:nvPr/>
        </p:nvGrpSpPr>
        <p:grpSpPr>
          <a:xfrm>
            <a:off x="13" y="5"/>
            <a:ext cx="24383915" cy="841486"/>
            <a:chOff x="-178001" y="-1285825"/>
            <a:chExt cx="2796000" cy="1005600"/>
          </a:xfrm>
        </p:grpSpPr>
        <p:sp>
          <p:nvSpPr>
            <p:cNvPr id="301" name="Google Shape;301;p22"/>
            <p:cNvSpPr/>
            <p:nvPr/>
          </p:nvSpPr>
          <p:spPr>
            <a:xfrm>
              <a:off x="-178001" y="-1285825"/>
              <a:ext cx="2796000" cy="10056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-82388" y="-1075450"/>
              <a:ext cx="2595000" cy="585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Opening time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5803901" y="276771"/>
            <a:ext cx="2271726" cy="1562212"/>
            <a:chOff x="-1" y="0"/>
            <a:chExt cx="2271726" cy="1866888"/>
          </a:xfrm>
        </p:grpSpPr>
        <p:sp>
          <p:nvSpPr>
            <p:cNvPr id="304" name="Google Shape;304;p22"/>
            <p:cNvSpPr/>
            <p:nvPr/>
          </p:nvSpPr>
          <p:spPr>
            <a:xfrm>
              <a:off x="-1" y="0"/>
              <a:ext cx="2271726" cy="1866888"/>
            </a:xfrm>
            <a:custGeom>
              <a:rect b="b" l="l" r="r" t="t"/>
              <a:pathLst>
                <a:path extrusionOk="0" h="21600" w="21600">
                  <a:moveTo>
                    <a:pt x="1026" y="0"/>
                  </a:moveTo>
                  <a:cubicBezTo>
                    <a:pt x="461" y="0"/>
                    <a:pt x="0" y="560"/>
                    <a:pt x="0" y="1249"/>
                  </a:cubicBezTo>
                  <a:lnTo>
                    <a:pt x="0" y="16361"/>
                  </a:lnTo>
                  <a:cubicBezTo>
                    <a:pt x="0" y="17049"/>
                    <a:pt x="461" y="17605"/>
                    <a:pt x="1026" y="17605"/>
                  </a:cubicBezTo>
                  <a:lnTo>
                    <a:pt x="12860" y="17605"/>
                  </a:lnTo>
                  <a:lnTo>
                    <a:pt x="14909" y="21600"/>
                  </a:lnTo>
                  <a:lnTo>
                    <a:pt x="16958" y="17605"/>
                  </a:lnTo>
                  <a:lnTo>
                    <a:pt x="20577" y="17605"/>
                  </a:lnTo>
                  <a:cubicBezTo>
                    <a:pt x="21143" y="17605"/>
                    <a:pt x="21600" y="17049"/>
                    <a:pt x="21600" y="16361"/>
                  </a:cubicBezTo>
                  <a:lnTo>
                    <a:pt x="21600" y="1249"/>
                  </a:lnTo>
                  <a:cubicBezTo>
                    <a:pt x="21600" y="560"/>
                    <a:pt x="21143" y="0"/>
                    <a:pt x="20577" y="0"/>
                  </a:cubicBezTo>
                  <a:lnTo>
                    <a:pt x="1026" y="0"/>
                  </a:lnTo>
                  <a:close/>
                </a:path>
              </a:pathLst>
            </a:custGeom>
            <a:solidFill>
              <a:srgbClr val="80D0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5" name="Google Shape;305;p22"/>
            <p:cNvSpPr txBox="1"/>
            <p:nvPr/>
          </p:nvSpPr>
          <p:spPr>
            <a:xfrm>
              <a:off x="-1" y="429301"/>
              <a:ext cx="2271600" cy="10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Purchase page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22"/>
          <p:cNvSpPr txBox="1"/>
          <p:nvPr/>
        </p:nvSpPr>
        <p:spPr>
          <a:xfrm>
            <a:off x="8607736" y="1352625"/>
            <a:ext cx="279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22"/>
          <p:cNvGrpSpPr/>
          <p:nvPr/>
        </p:nvGrpSpPr>
        <p:grpSpPr>
          <a:xfrm>
            <a:off x="8607673" y="1176653"/>
            <a:ext cx="2796100" cy="841486"/>
            <a:chOff x="24" y="561538"/>
            <a:chExt cx="2796100" cy="1005600"/>
          </a:xfrm>
        </p:grpSpPr>
        <p:sp>
          <p:nvSpPr>
            <p:cNvPr id="308" name="Google Shape;308;p22"/>
            <p:cNvSpPr/>
            <p:nvPr/>
          </p:nvSpPr>
          <p:spPr>
            <a:xfrm>
              <a:off x="24" y="561538"/>
              <a:ext cx="2796000" cy="100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9" name="Google Shape;309;p22"/>
            <p:cNvSpPr txBox="1"/>
            <p:nvPr/>
          </p:nvSpPr>
          <p:spPr>
            <a:xfrm>
              <a:off x="124" y="771900"/>
              <a:ext cx="27960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1" i="0" lang="en-US" sz="3200" u="none" cap="none" strike="noStrike">
                  <a:solidFill>
                    <a:srgbClr val="45818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Home</a:t>
              </a:r>
              <a:endParaRPr b="1" i="0" sz="14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22"/>
          <p:cNvGrpSpPr/>
          <p:nvPr/>
        </p:nvGrpSpPr>
        <p:grpSpPr>
          <a:xfrm>
            <a:off x="0" y="12464750"/>
            <a:ext cx="14637079" cy="986400"/>
            <a:chOff x="-1" y="-1"/>
            <a:chExt cx="22584600" cy="986400"/>
          </a:xfrm>
        </p:grpSpPr>
        <p:sp>
          <p:nvSpPr>
            <p:cNvPr id="311" name="Google Shape;311;p22"/>
            <p:cNvSpPr/>
            <p:nvPr/>
          </p:nvSpPr>
          <p:spPr>
            <a:xfrm>
              <a:off x="-1" y="-1"/>
              <a:ext cx="22584600" cy="9864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-1" y="157246"/>
              <a:ext cx="22584600" cy="6720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Accessibility for all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2"/>
          <p:cNvGrpSpPr/>
          <p:nvPr/>
        </p:nvGrpSpPr>
        <p:grpSpPr>
          <a:xfrm>
            <a:off x="14636700" y="12464725"/>
            <a:ext cx="9747513" cy="986400"/>
            <a:chOff x="-1" y="-1"/>
            <a:chExt cx="22584600" cy="986400"/>
          </a:xfrm>
        </p:grpSpPr>
        <p:sp>
          <p:nvSpPr>
            <p:cNvPr id="314" name="Google Shape;314;p22"/>
            <p:cNvSpPr/>
            <p:nvPr/>
          </p:nvSpPr>
          <p:spPr>
            <a:xfrm>
              <a:off x="-1" y="-1"/>
              <a:ext cx="22584600" cy="9864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Helvetica Neue"/>
                <a:buNone/>
              </a:pPr>
              <a:r>
                <a:t/>
              </a:r>
              <a:endParaRPr b="0" i="0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-1" y="138551"/>
              <a:ext cx="22584600" cy="7092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Helvetica Neue"/>
                <a:buNone/>
              </a:pPr>
              <a:r>
                <a:rPr b="0" i="0" lang="en-US" sz="4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Award licence, social media links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2"/>
          <p:cNvSpPr/>
          <p:nvPr/>
        </p:nvSpPr>
        <p:spPr>
          <a:xfrm>
            <a:off x="1340200" y="3473475"/>
            <a:ext cx="4903800" cy="313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"/>
              <a:buNone/>
            </a:pPr>
            <a:r>
              <a:rPr lang="en-US" sz="3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Season pass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6940163" y="3473475"/>
            <a:ext cx="4903800" cy="313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Season pass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12540138" y="3473475"/>
            <a:ext cx="4903800" cy="313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Season pass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18140113" y="3473475"/>
            <a:ext cx="4903800" cy="3136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Season pass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18048250" y="7174550"/>
            <a:ext cx="4903800" cy="4725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12540150" y="7174563"/>
            <a:ext cx="4903800" cy="4725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6940175" y="7174563"/>
            <a:ext cx="4903800" cy="4725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340200" y="7069625"/>
            <a:ext cx="4903800" cy="4725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/>
          <p:nvPr/>
        </p:nvSpPr>
        <p:spPr>
          <a:xfrm>
            <a:off x="2039570" y="663331"/>
            <a:ext cx="7887670" cy="139848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2084533" y="749110"/>
            <a:ext cx="1464873" cy="1270004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2272700" y="1065954"/>
            <a:ext cx="1502973" cy="597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3655176" y="737574"/>
            <a:ext cx="2524131" cy="127000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4051832" y="1021105"/>
            <a:ext cx="1729131" cy="80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23"/>
          <p:cNvGrpSpPr/>
          <p:nvPr/>
        </p:nvGrpSpPr>
        <p:grpSpPr>
          <a:xfrm>
            <a:off x="8123498" y="779938"/>
            <a:ext cx="1678992" cy="1208346"/>
            <a:chOff x="-2" y="-2"/>
            <a:chExt cx="1678990" cy="1208344"/>
          </a:xfrm>
        </p:grpSpPr>
        <p:sp>
          <p:nvSpPr>
            <p:cNvPr id="334" name="Google Shape;334;p23"/>
            <p:cNvSpPr/>
            <p:nvPr/>
          </p:nvSpPr>
          <p:spPr>
            <a:xfrm>
              <a:off x="-2" y="-2"/>
              <a:ext cx="1678990" cy="1208344"/>
            </a:xfrm>
            <a:prstGeom prst="rect">
              <a:avLst/>
            </a:prstGeom>
            <a:solidFill>
              <a:srgbClr val="EF837E">
                <a:alpha val="45098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" name="Google Shape;335;p23"/>
            <p:cNvSpPr txBox="1"/>
            <p:nvPr/>
          </p:nvSpPr>
          <p:spPr>
            <a:xfrm>
              <a:off x="-2" y="63963"/>
              <a:ext cx="1678990" cy="108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Drop-down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menu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2075300" y="3059527"/>
            <a:ext cx="7801145" cy="7014917"/>
            <a:chOff x="-2" y="-2"/>
            <a:chExt cx="7801144" cy="7014916"/>
          </a:xfrm>
        </p:grpSpPr>
        <p:sp>
          <p:nvSpPr>
            <p:cNvPr id="337" name="Google Shape;337;p23"/>
            <p:cNvSpPr/>
            <p:nvPr/>
          </p:nvSpPr>
          <p:spPr>
            <a:xfrm>
              <a:off x="-2" y="-2"/>
              <a:ext cx="7801144" cy="7014916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-2" y="2717556"/>
              <a:ext cx="7801144" cy="15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Sliding pictures of main events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with name of the event displayed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3"/>
          <p:cNvGrpSpPr/>
          <p:nvPr/>
        </p:nvGrpSpPr>
        <p:grpSpPr>
          <a:xfrm>
            <a:off x="14359855" y="373828"/>
            <a:ext cx="8152888" cy="1060766"/>
            <a:chOff x="0" y="-1"/>
            <a:chExt cx="8152887" cy="1060765"/>
          </a:xfrm>
        </p:grpSpPr>
        <p:sp>
          <p:nvSpPr>
            <p:cNvPr id="340" name="Google Shape;340;p23"/>
            <p:cNvSpPr/>
            <p:nvPr/>
          </p:nvSpPr>
          <p:spPr>
            <a:xfrm>
              <a:off x="0" y="-1"/>
              <a:ext cx="8152887" cy="1060765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0" y="237825"/>
              <a:ext cx="8152887" cy="585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All events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14413123" y="7310716"/>
            <a:ext cx="8088407" cy="1471644"/>
            <a:chOff x="0" y="-1"/>
            <a:chExt cx="8088405" cy="1471642"/>
          </a:xfrm>
        </p:grpSpPr>
        <p:sp>
          <p:nvSpPr>
            <p:cNvPr id="343" name="Google Shape;343;p23"/>
            <p:cNvSpPr/>
            <p:nvPr/>
          </p:nvSpPr>
          <p:spPr>
            <a:xfrm>
              <a:off x="0" y="-1"/>
              <a:ext cx="8088405" cy="1471642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" name="Google Shape;344;p23"/>
            <p:cNvSpPr txBox="1"/>
            <p:nvPr/>
          </p:nvSpPr>
          <p:spPr>
            <a:xfrm>
              <a:off x="0" y="443263"/>
              <a:ext cx="8088405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Shops &amp; gifts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3"/>
          <p:cNvGrpSpPr/>
          <p:nvPr/>
        </p:nvGrpSpPr>
        <p:grpSpPr>
          <a:xfrm>
            <a:off x="14359854" y="4076482"/>
            <a:ext cx="8278870" cy="1308107"/>
            <a:chOff x="-1" y="-1"/>
            <a:chExt cx="8278868" cy="1308105"/>
          </a:xfrm>
        </p:grpSpPr>
        <p:sp>
          <p:nvSpPr>
            <p:cNvPr id="346" name="Google Shape;346;p23"/>
            <p:cNvSpPr/>
            <p:nvPr/>
          </p:nvSpPr>
          <p:spPr>
            <a:xfrm>
              <a:off x="-1" y="-1"/>
              <a:ext cx="8278868" cy="1308105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Helvetica Neue"/>
                <a:buNone/>
              </a:pPr>
              <a:r>
                <a:t/>
              </a:r>
              <a:endParaRPr b="0" i="0" sz="3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-1" y="349123"/>
              <a:ext cx="8278868" cy="60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foods&amp; drinks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4413121" y="9068271"/>
            <a:ext cx="8088408" cy="1471642"/>
            <a:chOff x="-1" y="-1"/>
            <a:chExt cx="8088406" cy="1471641"/>
          </a:xfrm>
        </p:grpSpPr>
        <p:sp>
          <p:nvSpPr>
            <p:cNvPr id="349" name="Google Shape;349;p23"/>
            <p:cNvSpPr/>
            <p:nvPr/>
          </p:nvSpPr>
          <p:spPr>
            <a:xfrm>
              <a:off x="-1" y="-1"/>
              <a:ext cx="8088406" cy="1471641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-1" y="443263"/>
              <a:ext cx="8088406" cy="585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Rides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23"/>
          <p:cNvGrpSpPr/>
          <p:nvPr/>
        </p:nvGrpSpPr>
        <p:grpSpPr>
          <a:xfrm>
            <a:off x="14359854" y="2835385"/>
            <a:ext cx="8152890" cy="1046806"/>
            <a:chOff x="-1" y="-1"/>
            <a:chExt cx="8152888" cy="1046805"/>
          </a:xfrm>
        </p:grpSpPr>
        <p:sp>
          <p:nvSpPr>
            <p:cNvPr id="352" name="Google Shape;352;p23"/>
            <p:cNvSpPr/>
            <p:nvPr/>
          </p:nvSpPr>
          <p:spPr>
            <a:xfrm>
              <a:off x="-1" y="-1"/>
              <a:ext cx="8152888" cy="1046805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Google Shape;353;p23"/>
            <p:cNvSpPr txBox="1"/>
            <p:nvPr/>
          </p:nvSpPr>
          <p:spPr>
            <a:xfrm>
              <a:off x="-1" y="230845"/>
              <a:ext cx="8152888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Hotels &amp; parking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23"/>
          <p:cNvGrpSpPr/>
          <p:nvPr/>
        </p:nvGrpSpPr>
        <p:grpSpPr>
          <a:xfrm>
            <a:off x="2084533" y="2211140"/>
            <a:ext cx="7812086" cy="735866"/>
            <a:chOff x="0" y="-2"/>
            <a:chExt cx="7812084" cy="735865"/>
          </a:xfrm>
        </p:grpSpPr>
        <p:sp>
          <p:nvSpPr>
            <p:cNvPr id="355" name="Google Shape;355;p23"/>
            <p:cNvSpPr/>
            <p:nvPr/>
          </p:nvSpPr>
          <p:spPr>
            <a:xfrm>
              <a:off x="0" y="-2"/>
              <a:ext cx="7812084" cy="735865"/>
            </a:xfrm>
            <a:prstGeom prst="rect">
              <a:avLst/>
            </a:prstGeom>
            <a:solidFill>
              <a:srgbClr val="FFF056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0" y="75374"/>
              <a:ext cx="7812084" cy="585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COVID-19 notice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23"/>
          <p:cNvGrpSpPr/>
          <p:nvPr/>
        </p:nvGrpSpPr>
        <p:grpSpPr>
          <a:xfrm>
            <a:off x="14359854" y="1689750"/>
            <a:ext cx="8152894" cy="925118"/>
            <a:chOff x="-1" y="-2"/>
            <a:chExt cx="8152893" cy="925117"/>
          </a:xfrm>
        </p:grpSpPr>
        <p:sp>
          <p:nvSpPr>
            <p:cNvPr id="358" name="Google Shape;358;p23"/>
            <p:cNvSpPr/>
            <p:nvPr/>
          </p:nvSpPr>
          <p:spPr>
            <a:xfrm>
              <a:off x="-1" y="-2"/>
              <a:ext cx="8152893" cy="925117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Google Shape;359;p23"/>
            <p:cNvSpPr txBox="1"/>
            <p:nvPr/>
          </p:nvSpPr>
          <p:spPr>
            <a:xfrm>
              <a:off x="-1" y="126590"/>
              <a:ext cx="8152893" cy="671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Instructions before arrive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3"/>
          <p:cNvGrpSpPr/>
          <p:nvPr/>
        </p:nvGrpSpPr>
        <p:grpSpPr>
          <a:xfrm>
            <a:off x="14413121" y="10740651"/>
            <a:ext cx="8099623" cy="1540759"/>
            <a:chOff x="-2" y="-1"/>
            <a:chExt cx="8099622" cy="1540758"/>
          </a:xfrm>
        </p:grpSpPr>
        <p:sp>
          <p:nvSpPr>
            <p:cNvPr id="361" name="Google Shape;361;p23"/>
            <p:cNvSpPr/>
            <p:nvPr/>
          </p:nvSpPr>
          <p:spPr>
            <a:xfrm>
              <a:off x="-2" y="-1"/>
              <a:ext cx="8099622" cy="1540758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Google Shape;362;p23"/>
            <p:cNvSpPr txBox="1"/>
            <p:nvPr/>
          </p:nvSpPr>
          <p:spPr>
            <a:xfrm>
              <a:off x="-2" y="477821"/>
              <a:ext cx="8099622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For babies &amp; children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23"/>
          <p:cNvGrpSpPr/>
          <p:nvPr/>
        </p:nvGrpSpPr>
        <p:grpSpPr>
          <a:xfrm>
            <a:off x="14413123" y="5583916"/>
            <a:ext cx="8088407" cy="1471645"/>
            <a:chOff x="0" y="-2"/>
            <a:chExt cx="8088405" cy="1471644"/>
          </a:xfrm>
        </p:grpSpPr>
        <p:sp>
          <p:nvSpPr>
            <p:cNvPr id="364" name="Google Shape;364;p23"/>
            <p:cNvSpPr/>
            <p:nvPr/>
          </p:nvSpPr>
          <p:spPr>
            <a:xfrm>
              <a:off x="0" y="-2"/>
              <a:ext cx="8088405" cy="1471644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5" name="Google Shape;365;p23"/>
            <p:cNvSpPr txBox="1"/>
            <p:nvPr/>
          </p:nvSpPr>
          <p:spPr>
            <a:xfrm>
              <a:off x="0" y="443264"/>
              <a:ext cx="8088405" cy="585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Share with others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3"/>
          <p:cNvGrpSpPr/>
          <p:nvPr/>
        </p:nvGrpSpPr>
        <p:grpSpPr>
          <a:xfrm>
            <a:off x="6363335" y="789106"/>
            <a:ext cx="1678992" cy="1230008"/>
            <a:chOff x="-2" y="-1"/>
            <a:chExt cx="1678990" cy="1230007"/>
          </a:xfrm>
        </p:grpSpPr>
        <p:sp>
          <p:nvSpPr>
            <p:cNvPr id="367" name="Google Shape;367;p23"/>
            <p:cNvSpPr/>
            <p:nvPr/>
          </p:nvSpPr>
          <p:spPr>
            <a:xfrm>
              <a:off x="-2" y="-1"/>
              <a:ext cx="1678990" cy="1230007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-2" y="74796"/>
              <a:ext cx="1678990" cy="108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Buy tickets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9" name="Google Shape;369;p23"/>
          <p:cNvCxnSpPr/>
          <p:nvPr/>
        </p:nvCxnSpPr>
        <p:spPr>
          <a:xfrm flipH="1" rot="10800000">
            <a:off x="10397300" y="130418"/>
            <a:ext cx="67428" cy="1338025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" name="Google Shape;370;p23"/>
          <p:cNvCxnSpPr/>
          <p:nvPr/>
        </p:nvCxnSpPr>
        <p:spPr>
          <a:xfrm flipH="1" rot="10800000">
            <a:off x="14118153" y="130418"/>
            <a:ext cx="3" cy="1040949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" name="Google Shape;371;p23"/>
          <p:cNvCxnSpPr/>
          <p:nvPr/>
        </p:nvCxnSpPr>
        <p:spPr>
          <a:xfrm flipH="1" rot="10800000">
            <a:off x="22807711" y="331159"/>
            <a:ext cx="3" cy="1040949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" name="Google Shape;372;p23"/>
          <p:cNvCxnSpPr/>
          <p:nvPr/>
        </p:nvCxnSpPr>
        <p:spPr>
          <a:xfrm flipH="1" rot="10800000">
            <a:off x="1189368" y="331160"/>
            <a:ext cx="48531" cy="1315601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373" name="Google Shape;373;p23"/>
          <p:cNvGrpSpPr/>
          <p:nvPr/>
        </p:nvGrpSpPr>
        <p:grpSpPr>
          <a:xfrm>
            <a:off x="2063908" y="10291601"/>
            <a:ext cx="3717061" cy="1471642"/>
            <a:chOff x="-1" y="-1"/>
            <a:chExt cx="3717059" cy="1471641"/>
          </a:xfrm>
        </p:grpSpPr>
        <p:sp>
          <p:nvSpPr>
            <p:cNvPr id="374" name="Google Shape;374;p23"/>
            <p:cNvSpPr/>
            <p:nvPr/>
          </p:nvSpPr>
          <p:spPr>
            <a:xfrm>
              <a:off x="-1" y="-1"/>
              <a:ext cx="3717059" cy="1471641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5" name="Google Shape;375;p23"/>
            <p:cNvSpPr txBox="1"/>
            <p:nvPr/>
          </p:nvSpPr>
          <p:spPr>
            <a:xfrm>
              <a:off x="-1" y="195613"/>
              <a:ext cx="3717059" cy="108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Location (link to google map)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23"/>
          <p:cNvGrpSpPr/>
          <p:nvPr/>
        </p:nvGrpSpPr>
        <p:grpSpPr>
          <a:xfrm>
            <a:off x="2063912" y="11959072"/>
            <a:ext cx="7738578" cy="1471644"/>
            <a:chOff x="0" y="-1"/>
            <a:chExt cx="7738576" cy="1471642"/>
          </a:xfrm>
        </p:grpSpPr>
        <p:sp>
          <p:nvSpPr>
            <p:cNvPr id="377" name="Google Shape;377;p23"/>
            <p:cNvSpPr/>
            <p:nvPr/>
          </p:nvSpPr>
          <p:spPr>
            <a:xfrm>
              <a:off x="0" y="-1"/>
              <a:ext cx="7738576" cy="1471642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8" name="Google Shape;378;p23"/>
            <p:cNvSpPr txBox="1"/>
            <p:nvPr/>
          </p:nvSpPr>
          <p:spPr>
            <a:xfrm>
              <a:off x="0" y="443263"/>
              <a:ext cx="7738576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Opening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6061426" y="10291600"/>
            <a:ext cx="3717061" cy="1471644"/>
            <a:chOff x="-1" y="-1"/>
            <a:chExt cx="3717059" cy="1471642"/>
          </a:xfrm>
        </p:grpSpPr>
        <p:sp>
          <p:nvSpPr>
            <p:cNvPr id="380" name="Google Shape;380;p23"/>
            <p:cNvSpPr/>
            <p:nvPr/>
          </p:nvSpPr>
          <p:spPr>
            <a:xfrm>
              <a:off x="-1" y="-1"/>
              <a:ext cx="3717059" cy="1471642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1" name="Google Shape;381;p23"/>
            <p:cNvSpPr txBox="1"/>
            <p:nvPr/>
          </p:nvSpPr>
          <p:spPr>
            <a:xfrm>
              <a:off x="-1" y="443263"/>
              <a:ext cx="3717059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23"/>
          <p:cNvSpPr/>
          <p:nvPr/>
        </p:nvSpPr>
        <p:spPr>
          <a:xfrm>
            <a:off x="9686008" y="934663"/>
            <a:ext cx="3717056" cy="109196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B3D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83" name="Google Shape;383;p23"/>
          <p:cNvGrpSpPr/>
          <p:nvPr/>
        </p:nvGrpSpPr>
        <p:grpSpPr>
          <a:xfrm>
            <a:off x="9985798" y="10233447"/>
            <a:ext cx="4575699" cy="2201484"/>
            <a:chOff x="-1" y="0"/>
            <a:chExt cx="4575697" cy="2201483"/>
          </a:xfrm>
        </p:grpSpPr>
        <p:sp>
          <p:nvSpPr>
            <p:cNvPr id="384" name="Google Shape;384;p23"/>
            <p:cNvSpPr/>
            <p:nvPr/>
          </p:nvSpPr>
          <p:spPr>
            <a:xfrm>
              <a:off x="-1" y="0"/>
              <a:ext cx="4575697" cy="2201483"/>
            </a:xfrm>
            <a:custGeom>
              <a:rect b="b" l="l" r="r" t="t"/>
              <a:pathLst>
                <a:path extrusionOk="0" h="21600" w="21600">
                  <a:moveTo>
                    <a:pt x="3210" y="0"/>
                  </a:moveTo>
                  <a:cubicBezTo>
                    <a:pt x="3109" y="0"/>
                    <a:pt x="3017" y="62"/>
                    <a:pt x="2933" y="153"/>
                  </a:cubicBezTo>
                  <a:lnTo>
                    <a:pt x="0" y="478"/>
                  </a:lnTo>
                  <a:lnTo>
                    <a:pt x="2603" y="2075"/>
                  </a:lnTo>
                  <a:lnTo>
                    <a:pt x="2603" y="20337"/>
                  </a:lnTo>
                  <a:cubicBezTo>
                    <a:pt x="2603" y="21033"/>
                    <a:pt x="2875" y="21600"/>
                    <a:pt x="3210" y="21600"/>
                  </a:cubicBezTo>
                  <a:lnTo>
                    <a:pt x="20992" y="21600"/>
                  </a:lnTo>
                  <a:cubicBezTo>
                    <a:pt x="21327" y="21600"/>
                    <a:pt x="21600" y="21033"/>
                    <a:pt x="21600" y="20337"/>
                  </a:cubicBezTo>
                  <a:lnTo>
                    <a:pt x="21600" y="1263"/>
                  </a:lnTo>
                  <a:cubicBezTo>
                    <a:pt x="21600" y="567"/>
                    <a:pt x="21327" y="0"/>
                    <a:pt x="20992" y="0"/>
                  </a:cubicBezTo>
                  <a:lnTo>
                    <a:pt x="3210" y="0"/>
                  </a:lnTo>
                  <a:close/>
                </a:path>
              </a:pathLst>
            </a:custGeom>
            <a:solidFill>
              <a:srgbClr val="80D0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23"/>
            <p:cNvSpPr txBox="1"/>
            <p:nvPr/>
          </p:nvSpPr>
          <p:spPr>
            <a:xfrm>
              <a:off x="0" y="499593"/>
              <a:ext cx="4575696" cy="1202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Homepage (mobile version)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23"/>
          <p:cNvGrpSpPr/>
          <p:nvPr/>
        </p:nvGrpSpPr>
        <p:grpSpPr>
          <a:xfrm>
            <a:off x="10401537" y="1893359"/>
            <a:ext cx="3503070" cy="2392779"/>
            <a:chOff x="-1" y="-1"/>
            <a:chExt cx="3503069" cy="2392777"/>
          </a:xfrm>
        </p:grpSpPr>
        <p:sp>
          <p:nvSpPr>
            <p:cNvPr id="387" name="Google Shape;387;p23"/>
            <p:cNvSpPr/>
            <p:nvPr/>
          </p:nvSpPr>
          <p:spPr>
            <a:xfrm>
              <a:off x="-1" y="-1"/>
              <a:ext cx="3503069" cy="2392777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16730" y="3701"/>
                  </a:lnTo>
                  <a:lnTo>
                    <a:pt x="610" y="3701"/>
                  </a:lnTo>
                  <a:cubicBezTo>
                    <a:pt x="273" y="3701"/>
                    <a:pt x="0" y="4101"/>
                    <a:pt x="0" y="4594"/>
                  </a:cubicBezTo>
                  <a:lnTo>
                    <a:pt x="0" y="20707"/>
                  </a:lnTo>
                  <a:cubicBezTo>
                    <a:pt x="0" y="21201"/>
                    <a:pt x="273" y="21600"/>
                    <a:pt x="610" y="21600"/>
                  </a:cubicBezTo>
                  <a:lnTo>
                    <a:pt x="18480" y="21600"/>
                  </a:lnTo>
                  <a:cubicBezTo>
                    <a:pt x="18817" y="21600"/>
                    <a:pt x="19090" y="21201"/>
                    <a:pt x="19090" y="20707"/>
                  </a:cubicBezTo>
                  <a:lnTo>
                    <a:pt x="19090" y="717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0D0">
                <a:alpha val="50196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Google Shape;388;p23"/>
            <p:cNvSpPr txBox="1"/>
            <p:nvPr/>
          </p:nvSpPr>
          <p:spPr>
            <a:xfrm>
              <a:off x="-1" y="421130"/>
              <a:ext cx="3503069" cy="1550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These belong to the drop-down menu.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4"/>
          <p:cNvGrpSpPr/>
          <p:nvPr/>
        </p:nvGrpSpPr>
        <p:grpSpPr>
          <a:xfrm>
            <a:off x="1953110" y="3124970"/>
            <a:ext cx="7887656" cy="4527116"/>
            <a:chOff x="-2" y="-1"/>
            <a:chExt cx="7887655" cy="4527115"/>
          </a:xfrm>
        </p:grpSpPr>
        <p:sp>
          <p:nvSpPr>
            <p:cNvPr id="394" name="Google Shape;394;p24"/>
            <p:cNvSpPr/>
            <p:nvPr/>
          </p:nvSpPr>
          <p:spPr>
            <a:xfrm>
              <a:off x="-2" y="-1"/>
              <a:ext cx="7887655" cy="4527115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Helvetica Neue"/>
                <a:buNone/>
              </a:pPr>
              <a:r>
                <a:t/>
              </a:r>
              <a:endParaRPr b="0" i="0" sz="3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5" name="Google Shape;395;p24"/>
            <p:cNvSpPr txBox="1"/>
            <p:nvPr/>
          </p:nvSpPr>
          <p:spPr>
            <a:xfrm>
              <a:off x="-2" y="1437942"/>
              <a:ext cx="7887655" cy="1651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Picture and name of this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 periods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4"/>
          <p:cNvGrpSpPr/>
          <p:nvPr/>
        </p:nvGrpSpPr>
        <p:grpSpPr>
          <a:xfrm>
            <a:off x="14556989" y="7652082"/>
            <a:ext cx="7873890" cy="1572132"/>
            <a:chOff x="0" y="-2"/>
            <a:chExt cx="7873888" cy="1572131"/>
          </a:xfrm>
        </p:grpSpPr>
        <p:sp>
          <p:nvSpPr>
            <p:cNvPr id="397" name="Google Shape;397;p24"/>
            <p:cNvSpPr/>
            <p:nvPr/>
          </p:nvSpPr>
          <p:spPr>
            <a:xfrm>
              <a:off x="0" y="-2"/>
              <a:ext cx="7873888" cy="1572131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8" name="Google Shape;398;p24"/>
            <p:cNvSpPr txBox="1"/>
            <p:nvPr/>
          </p:nvSpPr>
          <p:spPr>
            <a:xfrm>
              <a:off x="0" y="450097"/>
              <a:ext cx="7873888" cy="671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Instructions before arrive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24"/>
          <p:cNvGrpSpPr/>
          <p:nvPr/>
        </p:nvGrpSpPr>
        <p:grpSpPr>
          <a:xfrm>
            <a:off x="14556988" y="9470006"/>
            <a:ext cx="7939082" cy="1540759"/>
            <a:chOff x="0" y="-1"/>
            <a:chExt cx="7939080" cy="1540758"/>
          </a:xfrm>
        </p:grpSpPr>
        <p:sp>
          <p:nvSpPr>
            <p:cNvPr id="400" name="Google Shape;400;p24"/>
            <p:cNvSpPr/>
            <p:nvPr/>
          </p:nvSpPr>
          <p:spPr>
            <a:xfrm>
              <a:off x="0" y="-1"/>
              <a:ext cx="7939080" cy="1540758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Google Shape;401;p24"/>
            <p:cNvSpPr txBox="1"/>
            <p:nvPr/>
          </p:nvSpPr>
          <p:spPr>
            <a:xfrm>
              <a:off x="0" y="477821"/>
              <a:ext cx="7939080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Share with others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4"/>
          <p:cNvGrpSpPr/>
          <p:nvPr/>
        </p:nvGrpSpPr>
        <p:grpSpPr>
          <a:xfrm>
            <a:off x="14556989" y="572033"/>
            <a:ext cx="7873901" cy="3278220"/>
            <a:chOff x="-2" y="-1"/>
            <a:chExt cx="7873900" cy="3278219"/>
          </a:xfrm>
        </p:grpSpPr>
        <p:sp>
          <p:nvSpPr>
            <p:cNvPr id="403" name="Google Shape;403;p24"/>
            <p:cNvSpPr/>
            <p:nvPr/>
          </p:nvSpPr>
          <p:spPr>
            <a:xfrm>
              <a:off x="-2" y="-1"/>
              <a:ext cx="7873900" cy="3278219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t/>
              </a:r>
              <a:endPara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-2" y="1309314"/>
              <a:ext cx="7873900" cy="659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rPr b="0" i="0" lang="en-US" sz="3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Sliding reviews of different people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5" name="Google Shape;405;p24"/>
          <p:cNvCxnSpPr/>
          <p:nvPr/>
        </p:nvCxnSpPr>
        <p:spPr>
          <a:xfrm flipH="1" rot="10800000">
            <a:off x="10464724" y="130417"/>
            <a:ext cx="3" cy="1040949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" name="Google Shape;406;p24"/>
          <p:cNvCxnSpPr/>
          <p:nvPr/>
        </p:nvCxnSpPr>
        <p:spPr>
          <a:xfrm flipH="1" rot="10800000">
            <a:off x="14118153" y="130418"/>
            <a:ext cx="3" cy="1040949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" name="Google Shape;407;p24"/>
          <p:cNvCxnSpPr/>
          <p:nvPr/>
        </p:nvCxnSpPr>
        <p:spPr>
          <a:xfrm flipH="1" rot="10800000">
            <a:off x="22807711" y="331159"/>
            <a:ext cx="3" cy="1040949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" name="Google Shape;408;p24"/>
          <p:cNvCxnSpPr/>
          <p:nvPr/>
        </p:nvCxnSpPr>
        <p:spPr>
          <a:xfrm flipH="1" rot="10800000">
            <a:off x="1237894" y="331159"/>
            <a:ext cx="3" cy="1040949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409" name="Google Shape;409;p24"/>
          <p:cNvGrpSpPr/>
          <p:nvPr/>
        </p:nvGrpSpPr>
        <p:grpSpPr>
          <a:xfrm>
            <a:off x="1901669" y="7856448"/>
            <a:ext cx="7939098" cy="2454570"/>
            <a:chOff x="-2" y="-1"/>
            <a:chExt cx="7939096" cy="2454569"/>
          </a:xfrm>
        </p:grpSpPr>
        <p:sp>
          <p:nvSpPr>
            <p:cNvPr id="410" name="Google Shape;410;p24"/>
            <p:cNvSpPr/>
            <p:nvPr/>
          </p:nvSpPr>
          <p:spPr>
            <a:xfrm>
              <a:off x="-2" y="-1"/>
              <a:ext cx="7939096" cy="2454569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t/>
              </a:r>
              <a:endPara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24"/>
            <p:cNvSpPr txBox="1"/>
            <p:nvPr/>
          </p:nvSpPr>
          <p:spPr>
            <a:xfrm>
              <a:off x="-2" y="897488"/>
              <a:ext cx="7939096" cy="65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rPr b="0" i="0" lang="en-US" sz="3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Brief 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24"/>
          <p:cNvGrpSpPr/>
          <p:nvPr/>
        </p:nvGrpSpPr>
        <p:grpSpPr>
          <a:xfrm>
            <a:off x="1901668" y="10506072"/>
            <a:ext cx="7939087" cy="2420824"/>
            <a:chOff x="-1" y="-1"/>
            <a:chExt cx="7939085" cy="2420823"/>
          </a:xfrm>
        </p:grpSpPr>
        <p:sp>
          <p:nvSpPr>
            <p:cNvPr id="413" name="Google Shape;413;p24"/>
            <p:cNvSpPr/>
            <p:nvPr/>
          </p:nvSpPr>
          <p:spPr>
            <a:xfrm>
              <a:off x="-1" y="-1"/>
              <a:ext cx="7939085" cy="2420823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t/>
              </a:r>
              <a:endPara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24"/>
            <p:cNvSpPr txBox="1"/>
            <p:nvPr/>
          </p:nvSpPr>
          <p:spPr>
            <a:xfrm>
              <a:off x="-1" y="880615"/>
              <a:ext cx="7939085" cy="65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rPr b="0" i="0" lang="en-US" sz="3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Location of the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24"/>
          <p:cNvSpPr/>
          <p:nvPr/>
        </p:nvSpPr>
        <p:spPr>
          <a:xfrm>
            <a:off x="2039570" y="663331"/>
            <a:ext cx="7887670" cy="139848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084533" y="749110"/>
            <a:ext cx="1464873" cy="1270004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24"/>
          <p:cNvSpPr txBox="1"/>
          <p:nvPr/>
        </p:nvSpPr>
        <p:spPr>
          <a:xfrm>
            <a:off x="2272700" y="1065954"/>
            <a:ext cx="1502973" cy="597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3655176" y="737574"/>
            <a:ext cx="2524131" cy="127000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4051832" y="1021105"/>
            <a:ext cx="1729131" cy="80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24"/>
          <p:cNvGrpSpPr/>
          <p:nvPr/>
        </p:nvGrpSpPr>
        <p:grpSpPr>
          <a:xfrm>
            <a:off x="8123498" y="779938"/>
            <a:ext cx="1678992" cy="1208346"/>
            <a:chOff x="-2" y="-2"/>
            <a:chExt cx="1678990" cy="1208344"/>
          </a:xfrm>
        </p:grpSpPr>
        <p:sp>
          <p:nvSpPr>
            <p:cNvPr id="421" name="Google Shape;421;p24"/>
            <p:cNvSpPr/>
            <p:nvPr/>
          </p:nvSpPr>
          <p:spPr>
            <a:xfrm>
              <a:off x="-2" y="-2"/>
              <a:ext cx="1678990" cy="1208344"/>
            </a:xfrm>
            <a:prstGeom prst="rect">
              <a:avLst/>
            </a:prstGeom>
            <a:solidFill>
              <a:srgbClr val="EF837E">
                <a:alpha val="45098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24"/>
            <p:cNvSpPr txBox="1"/>
            <p:nvPr/>
          </p:nvSpPr>
          <p:spPr>
            <a:xfrm>
              <a:off x="-2" y="63963"/>
              <a:ext cx="1678990" cy="108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Drop-down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menu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24"/>
          <p:cNvGrpSpPr/>
          <p:nvPr/>
        </p:nvGrpSpPr>
        <p:grpSpPr>
          <a:xfrm>
            <a:off x="2084533" y="2211140"/>
            <a:ext cx="7812086" cy="735866"/>
            <a:chOff x="0" y="-2"/>
            <a:chExt cx="7812084" cy="735865"/>
          </a:xfrm>
        </p:grpSpPr>
        <p:sp>
          <p:nvSpPr>
            <p:cNvPr id="424" name="Google Shape;424;p24"/>
            <p:cNvSpPr/>
            <p:nvPr/>
          </p:nvSpPr>
          <p:spPr>
            <a:xfrm>
              <a:off x="0" y="-2"/>
              <a:ext cx="7812084" cy="735865"/>
            </a:xfrm>
            <a:prstGeom prst="rect">
              <a:avLst/>
            </a:prstGeom>
            <a:solidFill>
              <a:srgbClr val="FFF056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5" name="Google Shape;425;p24"/>
            <p:cNvSpPr txBox="1"/>
            <p:nvPr/>
          </p:nvSpPr>
          <p:spPr>
            <a:xfrm>
              <a:off x="0" y="75374"/>
              <a:ext cx="7812084" cy="585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COVID-19 notice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24"/>
          <p:cNvGrpSpPr/>
          <p:nvPr/>
        </p:nvGrpSpPr>
        <p:grpSpPr>
          <a:xfrm>
            <a:off x="6363335" y="789106"/>
            <a:ext cx="1678992" cy="1230008"/>
            <a:chOff x="-2" y="-1"/>
            <a:chExt cx="1678990" cy="1230007"/>
          </a:xfrm>
        </p:grpSpPr>
        <p:sp>
          <p:nvSpPr>
            <p:cNvPr id="427" name="Google Shape;427;p24"/>
            <p:cNvSpPr/>
            <p:nvPr/>
          </p:nvSpPr>
          <p:spPr>
            <a:xfrm>
              <a:off x="-2" y="-1"/>
              <a:ext cx="1678990" cy="1230007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8" name="Google Shape;428;p24"/>
            <p:cNvSpPr txBox="1"/>
            <p:nvPr/>
          </p:nvSpPr>
          <p:spPr>
            <a:xfrm>
              <a:off x="-2" y="74796"/>
              <a:ext cx="1678990" cy="108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Buy tickets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24"/>
          <p:cNvGrpSpPr/>
          <p:nvPr/>
        </p:nvGrpSpPr>
        <p:grpSpPr>
          <a:xfrm>
            <a:off x="14556989" y="4128069"/>
            <a:ext cx="7873901" cy="3278221"/>
            <a:chOff x="-2" y="-1"/>
            <a:chExt cx="7873900" cy="3278220"/>
          </a:xfrm>
        </p:grpSpPr>
        <p:sp>
          <p:nvSpPr>
            <p:cNvPr id="430" name="Google Shape;430;p24"/>
            <p:cNvSpPr/>
            <p:nvPr/>
          </p:nvSpPr>
          <p:spPr>
            <a:xfrm>
              <a:off x="-2" y="-1"/>
              <a:ext cx="7873900" cy="327822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t/>
              </a:r>
              <a:endPara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24"/>
            <p:cNvSpPr txBox="1"/>
            <p:nvPr/>
          </p:nvSpPr>
          <p:spPr>
            <a:xfrm>
              <a:off x="-2" y="1309314"/>
              <a:ext cx="7873900" cy="65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Helvetica Neue"/>
                <a:buNone/>
              </a:pPr>
              <a:r>
                <a:rPr b="0" i="0" lang="en-US" sz="3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Sliding reviews of different people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4"/>
          <p:cNvGrpSpPr/>
          <p:nvPr/>
        </p:nvGrpSpPr>
        <p:grpSpPr>
          <a:xfrm>
            <a:off x="10829692" y="10549273"/>
            <a:ext cx="3375030" cy="2334422"/>
            <a:chOff x="-1" y="0"/>
            <a:chExt cx="3375028" cy="2334420"/>
          </a:xfrm>
        </p:grpSpPr>
        <p:sp>
          <p:nvSpPr>
            <p:cNvPr id="433" name="Google Shape;433;p24"/>
            <p:cNvSpPr/>
            <p:nvPr/>
          </p:nvSpPr>
          <p:spPr>
            <a:xfrm>
              <a:off x="-1" y="0"/>
              <a:ext cx="3375028" cy="2334420"/>
            </a:xfrm>
            <a:custGeom>
              <a:rect b="b" l="l" r="r" t="t"/>
              <a:pathLst>
                <a:path extrusionOk="0" h="21600" w="21600">
                  <a:moveTo>
                    <a:pt x="8598" y="0"/>
                  </a:moveTo>
                  <a:lnTo>
                    <a:pt x="7219" y="4517"/>
                  </a:lnTo>
                  <a:lnTo>
                    <a:pt x="691" y="4517"/>
                  </a:lnTo>
                  <a:cubicBezTo>
                    <a:pt x="310" y="4517"/>
                    <a:pt x="0" y="4965"/>
                    <a:pt x="0" y="5516"/>
                  </a:cubicBezTo>
                  <a:lnTo>
                    <a:pt x="0" y="20601"/>
                  </a:lnTo>
                  <a:cubicBezTo>
                    <a:pt x="0" y="21152"/>
                    <a:pt x="310" y="21600"/>
                    <a:pt x="691" y="21600"/>
                  </a:cubicBezTo>
                  <a:lnTo>
                    <a:pt x="20909" y="21600"/>
                  </a:lnTo>
                  <a:cubicBezTo>
                    <a:pt x="21290" y="21600"/>
                    <a:pt x="21600" y="21152"/>
                    <a:pt x="21600" y="20601"/>
                  </a:cubicBezTo>
                  <a:lnTo>
                    <a:pt x="21600" y="5516"/>
                  </a:lnTo>
                  <a:cubicBezTo>
                    <a:pt x="21600" y="4965"/>
                    <a:pt x="21290" y="4517"/>
                    <a:pt x="20909" y="4517"/>
                  </a:cubicBezTo>
                  <a:lnTo>
                    <a:pt x="9977" y="4517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rgbClr val="80D0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24"/>
            <p:cNvSpPr txBox="1"/>
            <p:nvPr/>
          </p:nvSpPr>
          <p:spPr>
            <a:xfrm>
              <a:off x="-1" y="663060"/>
              <a:ext cx="3375028" cy="10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Detail page (mobile version)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5"/>
          <p:cNvGrpSpPr/>
          <p:nvPr/>
        </p:nvGrpSpPr>
        <p:grpSpPr>
          <a:xfrm>
            <a:off x="2039568" y="3237587"/>
            <a:ext cx="7762922" cy="1944015"/>
            <a:chOff x="-1" y="-2"/>
            <a:chExt cx="7762920" cy="1944013"/>
          </a:xfrm>
        </p:grpSpPr>
        <p:sp>
          <p:nvSpPr>
            <p:cNvPr id="440" name="Google Shape;440;p25"/>
            <p:cNvSpPr/>
            <p:nvPr/>
          </p:nvSpPr>
          <p:spPr>
            <a:xfrm>
              <a:off x="-1" y="-2"/>
              <a:ext cx="7762920" cy="1944013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1" name="Google Shape;441;p25"/>
            <p:cNvSpPr txBox="1"/>
            <p:nvPr/>
          </p:nvSpPr>
          <p:spPr>
            <a:xfrm>
              <a:off x="-1" y="331488"/>
              <a:ext cx="7762920" cy="1281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Season pass: $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Anual pass: $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25"/>
          <p:cNvGrpSpPr/>
          <p:nvPr/>
        </p:nvGrpSpPr>
        <p:grpSpPr>
          <a:xfrm>
            <a:off x="1990404" y="7654826"/>
            <a:ext cx="7762906" cy="2082735"/>
            <a:chOff x="-1" y="-1"/>
            <a:chExt cx="7762904" cy="2082733"/>
          </a:xfrm>
        </p:grpSpPr>
        <p:sp>
          <p:nvSpPr>
            <p:cNvPr id="443" name="Google Shape;443;p25"/>
            <p:cNvSpPr/>
            <p:nvPr/>
          </p:nvSpPr>
          <p:spPr>
            <a:xfrm>
              <a:off x="-1" y="-1"/>
              <a:ext cx="7762904" cy="2082733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25"/>
            <p:cNvSpPr txBox="1"/>
            <p:nvPr/>
          </p:nvSpPr>
          <p:spPr>
            <a:xfrm>
              <a:off x="-1" y="102398"/>
              <a:ext cx="7762904" cy="1877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Group: 2 person: $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   5 person: $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   &gt;5 person: $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1990408" y="5446206"/>
            <a:ext cx="7762920" cy="1944015"/>
            <a:chOff x="0" y="-2"/>
            <a:chExt cx="7762918" cy="1944013"/>
          </a:xfrm>
        </p:grpSpPr>
        <p:sp>
          <p:nvSpPr>
            <p:cNvPr id="446" name="Google Shape;446;p25"/>
            <p:cNvSpPr/>
            <p:nvPr/>
          </p:nvSpPr>
          <p:spPr>
            <a:xfrm>
              <a:off x="0" y="-2"/>
              <a:ext cx="7762918" cy="1944013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t/>
              </a:r>
              <a:endPara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7" name="Google Shape;447;p25"/>
            <p:cNvSpPr txBox="1"/>
            <p:nvPr/>
          </p:nvSpPr>
          <p:spPr>
            <a:xfrm>
              <a:off x="0" y="331488"/>
              <a:ext cx="7762918" cy="1281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Family: kids: $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Helvetica Neue"/>
                <a:buNone/>
              </a:pPr>
              <a:r>
                <a:rPr b="0" i="0" lang="en-US" sz="39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      adults: $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990405" y="12141102"/>
            <a:ext cx="7762903" cy="1350314"/>
            <a:chOff x="-1" y="0"/>
            <a:chExt cx="7762901" cy="1350312"/>
          </a:xfrm>
        </p:grpSpPr>
        <p:sp>
          <p:nvSpPr>
            <p:cNvPr id="449" name="Google Shape;449;p25"/>
            <p:cNvSpPr/>
            <p:nvPr/>
          </p:nvSpPr>
          <p:spPr>
            <a:xfrm>
              <a:off x="-1" y="0"/>
              <a:ext cx="7762901" cy="1350312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Google Shape;450;p25"/>
            <p:cNvSpPr txBox="1"/>
            <p:nvPr/>
          </p:nvSpPr>
          <p:spPr>
            <a:xfrm>
              <a:off x="-1" y="382598"/>
              <a:ext cx="7762901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Parking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1" name="Google Shape;451;p25"/>
          <p:cNvCxnSpPr/>
          <p:nvPr/>
        </p:nvCxnSpPr>
        <p:spPr>
          <a:xfrm flipH="1" rot="10800000">
            <a:off x="10149961" y="339088"/>
            <a:ext cx="3" cy="1040949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" name="Google Shape;452;p25"/>
          <p:cNvCxnSpPr/>
          <p:nvPr/>
        </p:nvCxnSpPr>
        <p:spPr>
          <a:xfrm flipH="1" rot="10800000">
            <a:off x="1541976" y="241463"/>
            <a:ext cx="3" cy="1040949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53" name="Google Shape;453;p25"/>
          <p:cNvSpPr/>
          <p:nvPr/>
        </p:nvSpPr>
        <p:spPr>
          <a:xfrm>
            <a:off x="2039570" y="663331"/>
            <a:ext cx="7887670" cy="139848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2084533" y="749110"/>
            <a:ext cx="1464873" cy="1270004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p25"/>
          <p:cNvSpPr txBox="1"/>
          <p:nvPr/>
        </p:nvSpPr>
        <p:spPr>
          <a:xfrm>
            <a:off x="2272700" y="1065954"/>
            <a:ext cx="1502973" cy="597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5"/>
          <p:cNvSpPr/>
          <p:nvPr/>
        </p:nvSpPr>
        <p:spPr>
          <a:xfrm>
            <a:off x="3655176" y="737574"/>
            <a:ext cx="2524131" cy="127000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7" name="Google Shape;457;p25"/>
          <p:cNvSpPr txBox="1"/>
          <p:nvPr/>
        </p:nvSpPr>
        <p:spPr>
          <a:xfrm>
            <a:off x="4051832" y="1021105"/>
            <a:ext cx="1729131" cy="80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8123498" y="779938"/>
            <a:ext cx="1678992" cy="1208346"/>
            <a:chOff x="-2" y="-2"/>
            <a:chExt cx="1678990" cy="1208344"/>
          </a:xfrm>
        </p:grpSpPr>
        <p:sp>
          <p:nvSpPr>
            <p:cNvPr id="459" name="Google Shape;459;p25"/>
            <p:cNvSpPr/>
            <p:nvPr/>
          </p:nvSpPr>
          <p:spPr>
            <a:xfrm>
              <a:off x="-2" y="-2"/>
              <a:ext cx="1678990" cy="1208344"/>
            </a:xfrm>
            <a:prstGeom prst="rect">
              <a:avLst/>
            </a:prstGeom>
            <a:solidFill>
              <a:srgbClr val="EF837E">
                <a:alpha val="45098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25"/>
            <p:cNvSpPr txBox="1"/>
            <p:nvPr/>
          </p:nvSpPr>
          <p:spPr>
            <a:xfrm>
              <a:off x="-2" y="63963"/>
              <a:ext cx="1678990" cy="108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Helvetica Neue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Drop-down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menu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25"/>
          <p:cNvGrpSpPr/>
          <p:nvPr/>
        </p:nvGrpSpPr>
        <p:grpSpPr>
          <a:xfrm>
            <a:off x="2084533" y="2211140"/>
            <a:ext cx="7812086" cy="735866"/>
            <a:chOff x="0" y="-2"/>
            <a:chExt cx="7812084" cy="735865"/>
          </a:xfrm>
        </p:grpSpPr>
        <p:sp>
          <p:nvSpPr>
            <p:cNvPr id="462" name="Google Shape;462;p25"/>
            <p:cNvSpPr/>
            <p:nvPr/>
          </p:nvSpPr>
          <p:spPr>
            <a:xfrm>
              <a:off x="0" y="-2"/>
              <a:ext cx="7812084" cy="735865"/>
            </a:xfrm>
            <a:prstGeom prst="rect">
              <a:avLst/>
            </a:prstGeom>
            <a:solidFill>
              <a:srgbClr val="FFF056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3" name="Google Shape;463;p25"/>
            <p:cNvSpPr txBox="1"/>
            <p:nvPr/>
          </p:nvSpPr>
          <p:spPr>
            <a:xfrm>
              <a:off x="0" y="75374"/>
              <a:ext cx="7812084" cy="585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COVID-19 notice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25"/>
          <p:cNvGrpSpPr/>
          <p:nvPr/>
        </p:nvGrpSpPr>
        <p:grpSpPr>
          <a:xfrm>
            <a:off x="6363335" y="789106"/>
            <a:ext cx="1678992" cy="1230008"/>
            <a:chOff x="-2" y="-1"/>
            <a:chExt cx="1678990" cy="1230007"/>
          </a:xfrm>
        </p:grpSpPr>
        <p:sp>
          <p:nvSpPr>
            <p:cNvPr id="465" name="Google Shape;465;p25"/>
            <p:cNvSpPr/>
            <p:nvPr/>
          </p:nvSpPr>
          <p:spPr>
            <a:xfrm>
              <a:off x="-2" y="-1"/>
              <a:ext cx="1678990" cy="1230007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25"/>
            <p:cNvSpPr txBox="1"/>
            <p:nvPr/>
          </p:nvSpPr>
          <p:spPr>
            <a:xfrm>
              <a:off x="-2" y="74796"/>
              <a:ext cx="1678990" cy="108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Buy tickets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25"/>
          <p:cNvGrpSpPr/>
          <p:nvPr/>
        </p:nvGrpSpPr>
        <p:grpSpPr>
          <a:xfrm>
            <a:off x="1990405" y="10002165"/>
            <a:ext cx="7762903" cy="1772741"/>
            <a:chOff x="-1" y="-1"/>
            <a:chExt cx="7762901" cy="1772740"/>
          </a:xfrm>
        </p:grpSpPr>
        <p:sp>
          <p:nvSpPr>
            <p:cNvPr id="468" name="Google Shape;468;p25"/>
            <p:cNvSpPr/>
            <p:nvPr/>
          </p:nvSpPr>
          <p:spPr>
            <a:xfrm>
              <a:off x="-1" y="-1"/>
              <a:ext cx="7762901" cy="1772740"/>
            </a:xfrm>
            <a:prstGeom prst="rect">
              <a:avLst/>
            </a:prstGeom>
            <a:solidFill>
              <a:srgbClr val="FF7E79">
                <a:alpha val="54901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25"/>
            <p:cNvSpPr txBox="1"/>
            <p:nvPr/>
          </p:nvSpPr>
          <p:spPr>
            <a:xfrm>
              <a:off x="-1" y="593812"/>
              <a:ext cx="7762901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Hotels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25"/>
          <p:cNvGrpSpPr/>
          <p:nvPr/>
        </p:nvGrpSpPr>
        <p:grpSpPr>
          <a:xfrm>
            <a:off x="11691101" y="4764511"/>
            <a:ext cx="4121094" cy="1558646"/>
            <a:chOff x="-1" y="0"/>
            <a:chExt cx="4121093" cy="1558644"/>
          </a:xfrm>
        </p:grpSpPr>
        <p:sp>
          <p:nvSpPr>
            <p:cNvPr id="471" name="Google Shape;471;p25"/>
            <p:cNvSpPr/>
            <p:nvPr/>
          </p:nvSpPr>
          <p:spPr>
            <a:xfrm>
              <a:off x="-1" y="0"/>
              <a:ext cx="4121093" cy="1558644"/>
            </a:xfrm>
            <a:custGeom>
              <a:rect b="b" l="l" r="r" t="t"/>
              <a:pathLst>
                <a:path extrusionOk="0" h="21600" w="21600">
                  <a:moveTo>
                    <a:pt x="7144" y="0"/>
                  </a:moveTo>
                  <a:cubicBezTo>
                    <a:pt x="6880" y="0"/>
                    <a:pt x="6666" y="567"/>
                    <a:pt x="6666" y="1263"/>
                  </a:cubicBezTo>
                  <a:lnTo>
                    <a:pt x="6666" y="3464"/>
                  </a:lnTo>
                  <a:lnTo>
                    <a:pt x="0" y="5985"/>
                  </a:lnTo>
                  <a:lnTo>
                    <a:pt x="6666" y="8502"/>
                  </a:lnTo>
                  <a:lnTo>
                    <a:pt x="6666" y="20337"/>
                  </a:lnTo>
                  <a:cubicBezTo>
                    <a:pt x="6666" y="21033"/>
                    <a:pt x="6880" y="21600"/>
                    <a:pt x="7144" y="21600"/>
                  </a:cubicBezTo>
                  <a:lnTo>
                    <a:pt x="21122" y="21600"/>
                  </a:lnTo>
                  <a:cubicBezTo>
                    <a:pt x="21386" y="21600"/>
                    <a:pt x="21600" y="21033"/>
                    <a:pt x="21600" y="20337"/>
                  </a:cubicBezTo>
                  <a:lnTo>
                    <a:pt x="21600" y="1263"/>
                  </a:lnTo>
                  <a:cubicBezTo>
                    <a:pt x="21600" y="567"/>
                    <a:pt x="21386" y="0"/>
                    <a:pt x="21122" y="0"/>
                  </a:cubicBezTo>
                  <a:lnTo>
                    <a:pt x="7144" y="0"/>
                  </a:lnTo>
                  <a:close/>
                </a:path>
              </a:pathLst>
            </a:custGeom>
            <a:solidFill>
              <a:srgbClr val="80D0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2" name="Google Shape;472;p25"/>
            <p:cNvSpPr txBox="1"/>
            <p:nvPr/>
          </p:nvSpPr>
          <p:spPr>
            <a:xfrm>
              <a:off x="1475797" y="16487"/>
              <a:ext cx="2645295" cy="1430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Buying ticket  page (mobile version)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