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58" r:id="rId6"/>
    <p:sldId id="259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610D-4AAA-9E8B-0811-31A23FB3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B2E14-51A4-B5D0-9D7C-91611B75D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DFAD0-92A4-9FD0-7A3F-3F8AE660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FF52A-6803-396C-7D44-127D1951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BF893-E70D-5D2D-8972-871991B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2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2072E-950D-0D6C-0583-C9D2DFA4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8C694-1D9C-D524-B5E1-B035B8FA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28591-F800-9A7A-48D9-96F3885E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0CA48-4918-E405-60F5-C4C1CA8C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D314D-6CCF-134B-4439-133FE382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0888DC-755C-D985-0608-264548EEE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62832-1DFE-2453-AAD9-0303D11E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BBEA2-4FD2-2D71-B8B3-C7E6010F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ACB03-BF13-AF76-96BF-C2E7B991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95A2-FE52-F141-E7F6-EA3B7F56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7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E4F4-6420-B020-157D-A3D41EAF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2BACB-AC1A-1EDE-47FB-46706EEA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40360-3BAE-90EB-C2F1-2533301C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5C338-1F6F-F88E-08C6-EB2BB0FE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14EEF-8FBD-D3BB-93F3-B5420462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5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57F97-0CD1-9893-BF10-FE5114EA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D17DB-D22C-AE24-2779-AC56E5B1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070A2-4D3E-D805-9B56-139343B6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BF7E4-7875-8DAA-E004-74028D2F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DFFE0-3694-94CD-3180-65124493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86BE3-D4F6-D025-8A2C-2DF6421C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D001D-19F5-B827-CAE8-B2B6E877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5E6CD-E0D6-C0A6-2139-E2ECE97DD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227F8-BA90-79B6-D9BC-0E4A68C3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62F4D-8DF1-19C1-E87A-4BE19D71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AB38-B037-23C3-920F-7588C6DD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8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9257-A8F0-7866-C29E-88AB4D4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9F44D-2E87-2B0F-3B9A-FAE2C3FD8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915545-FE5B-303C-33A5-2AB21F024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EBC3BD-DC08-F9C2-1370-A3E923C7A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7B5D57-08EE-BBD0-4847-32E5B20FD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8761E0-DCCA-7810-C2DD-017047D9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4F8C66-4C0B-CC9E-3DBA-BF3FB699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9EC9B-D61E-DA86-C1C1-73D1FCB7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D428E-45E2-00B1-D143-F2093232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A69822-1766-4473-F7D9-4B16CF1B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7FE809-F4E2-0549-A684-E11B7A1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55B23-8697-D051-2450-381B56A9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7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FC0EDE-DAAA-F0E2-BCC3-F5B4ECDE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0E82D-C807-652A-5AD5-FB9E4A4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01901-575F-C52C-9A73-87AD2028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E88EB-A78E-5CC7-C730-D100490B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44D2C-7A73-340A-B118-59E428A0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5D959-935B-FAF9-E2E8-5B38F008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C5F36-40A7-B4EB-227A-AED36CA6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C374C-D70E-4628-6747-CDA4DCCA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31D1-54FB-8E9A-EC74-04CB3F5A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9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60D2D-D00A-AC9E-DA32-872ED0D7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5EC5B0-F93C-F2B9-4978-48C38B84A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BFC58-BA79-119F-2C52-072FF82F5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70BF2-A325-9410-BC1C-6A76837F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796A3-B5A5-4804-7ACD-F52134F2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A9A00-B9C7-742D-41C3-3F4CBF9E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5FC007-7CB3-CD35-91E7-EDFC66EF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7ECB4-E94A-BB68-D219-272C7DFE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4F013-2A76-F660-C4B9-A96F20F88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CD83-F72D-436C-A22D-E294B02913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1BD60-3367-D855-2124-3B1E5EE55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A14A9-2EFF-7DF9-88C5-D074472E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7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53F33-44C5-C7B8-97DF-81AD02B79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 search the different model’s behavior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CEED24-73FB-B246-5126-8C66B0C47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What I have done this week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12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EBC2ADC-5A04-1758-357C-857D5A5C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85" y="1809572"/>
            <a:ext cx="6096000" cy="4572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9CF714-1073-6D04-1E96-01016F1A61DA}"/>
              </a:ext>
            </a:extLst>
          </p:cNvPr>
          <p:cNvSpPr txBox="1"/>
          <p:nvPr/>
        </p:nvSpPr>
        <p:spPr>
          <a:xfrm>
            <a:off x="111095" y="230736"/>
            <a:ext cx="971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GPU::XGB-0 vs GPU::SimpleANN-1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5002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C155B-7CDA-B6E7-A0E2-3AAF5DA8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ANN vs PINN in </a:t>
            </a:r>
            <a:r>
              <a:rPr lang="en-US" altLang="zh-CN" dirty="0" err="1"/>
              <a:t>mse_loss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370DED0B-036E-FAF3-9002-BC4CABDBC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92" y="1265157"/>
            <a:ext cx="4187438" cy="3140579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A3CFB9-D464-1B43-659C-BE1E430E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586" y="1265157"/>
            <a:ext cx="4187439" cy="31405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3C83940-207C-C1F2-3F87-537E33F55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775" y="1241670"/>
            <a:ext cx="3889760" cy="31640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238FDA4-4B88-C381-2B67-014CD275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162" y="4314833"/>
            <a:ext cx="4187439" cy="31405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DA007B9-95AE-022C-56D6-DD5B31B88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05736"/>
            <a:ext cx="4306725" cy="32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8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14A58-75F4-7440-2A1A-8BA8F162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</a:t>
            </a:r>
            <a:r>
              <a:rPr lang="en-US" altLang="zh-CN" dirty="0" err="1"/>
              <a:t>cosuming</a:t>
            </a:r>
            <a:r>
              <a:rPr lang="en-US" altLang="zh-CN" dirty="0"/>
              <a:t> in testing</a:t>
            </a:r>
            <a:br>
              <a:rPr lang="en-US" altLang="zh-CN" dirty="0"/>
            </a:br>
            <a:r>
              <a:rPr lang="en-US" altLang="zh-CN" dirty="0"/>
              <a:t>Simple ANN vs PINN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4B0378D-82BC-F577-8E38-49F54C6D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176" y="1556822"/>
            <a:ext cx="3647643" cy="27357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B5DB937-7AD0-AA39-7725-2006DD29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160" y="1508380"/>
            <a:ext cx="3776820" cy="283261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0CCCE3B-6629-0B21-0031-B43B384AC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354" y="4386599"/>
            <a:ext cx="3647643" cy="273573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37E1553-E675-0CDE-E922-D8986CEBB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024" y="4386599"/>
            <a:ext cx="3647643" cy="273573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AF16720-AE15-9BDC-E912-3A0F0041F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4920" y="1508380"/>
            <a:ext cx="3879791" cy="29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932CD-A1DC-FBC5-B4F7-C2A6BDCA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Time </a:t>
            </a:r>
            <a:r>
              <a:rPr lang="en-US" altLang="zh-CN" dirty="0" err="1"/>
              <a:t>cosuming</a:t>
            </a:r>
            <a:r>
              <a:rPr lang="en-US" altLang="zh-CN" dirty="0"/>
              <a:t> in training</a:t>
            </a:r>
            <a:br>
              <a:rPr lang="en-US" altLang="zh-CN" dirty="0"/>
            </a:br>
            <a:r>
              <a:rPr lang="en-US" altLang="zh-CN" dirty="0"/>
              <a:t>Simple ANN vs PINN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5EF863-FD0C-E9E5-6669-11780634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5F7BCB6-56C0-A698-714B-5BC819D3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652" y="-275022"/>
            <a:ext cx="2379434" cy="17845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5FCE380-DCDA-5209-5353-1FF740E78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652" y="1594324"/>
            <a:ext cx="2291698" cy="17187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5762B52-BA00-9CB4-B4AB-EDC7753E8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652" y="3203576"/>
            <a:ext cx="2379434" cy="17845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215254B-E239-9CB6-0545-4C6994637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729" y="4965909"/>
            <a:ext cx="2407279" cy="18054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AF013AD-CB34-6BD5-6600-5757A2F76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022" y="3429000"/>
            <a:ext cx="3697480" cy="174334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727F443-AF7B-2052-57C6-ED5FCD7279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6864" y="1781971"/>
            <a:ext cx="3586062" cy="16137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2672300-DFA6-E572-32BC-ED748426A8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945" y="1804332"/>
            <a:ext cx="4884919" cy="36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6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535D5-E372-82BF-7C9B-39EBE43B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1"/>
            <a:ext cx="10515600" cy="1325563"/>
          </a:xfrm>
        </p:spPr>
        <p:txBody>
          <a:bodyPr/>
          <a:lstStyle/>
          <a:p>
            <a:r>
              <a:rPr lang="en-US" altLang="zh-CN" dirty="0"/>
              <a:t>Time </a:t>
            </a:r>
            <a:r>
              <a:rPr lang="en-US" altLang="zh-CN" dirty="0" err="1"/>
              <a:t>cosuming</a:t>
            </a:r>
            <a:r>
              <a:rPr lang="en-US" altLang="zh-CN" dirty="0"/>
              <a:t> in testing (size 1000) </a:t>
            </a:r>
            <a:br>
              <a:rPr lang="en-US" altLang="zh-CN" dirty="0"/>
            </a:br>
            <a:r>
              <a:rPr lang="en-US" altLang="zh-CN" dirty="0"/>
              <a:t>Simple ANN vs XGB</a:t>
            </a:r>
            <a:endParaRPr lang="zh-CN" altLang="en-US" dirty="0"/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CB0E89A8-040F-10A2-01C8-6D412D45E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4589" y="1316052"/>
            <a:ext cx="3780089" cy="2927210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74E956-23E3-B365-1BAD-FBAA564E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585" y="1316052"/>
            <a:ext cx="3936763" cy="295257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29526F9-94AA-1646-6C51-8911DE5F7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458" y="1408194"/>
            <a:ext cx="4149138" cy="283506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8414534-3F1C-9612-8CE2-64E377AF8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746" y="4191606"/>
            <a:ext cx="3936763" cy="295257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76E9A39-D49D-E770-D460-CE393B6EE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493" y="4191607"/>
            <a:ext cx="3936763" cy="29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2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EED57-DD33-7313-0CC2-A3377C56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Time </a:t>
            </a:r>
            <a:r>
              <a:rPr lang="en-US" altLang="zh-CN" dirty="0" err="1"/>
              <a:t>cosuming</a:t>
            </a:r>
            <a:r>
              <a:rPr lang="en-US" altLang="zh-CN" dirty="0"/>
              <a:t> in training</a:t>
            </a:r>
            <a:br>
              <a:rPr lang="en-US" altLang="zh-CN" dirty="0"/>
            </a:br>
            <a:r>
              <a:rPr lang="en-US" altLang="zh-CN" dirty="0"/>
              <a:t>Simple ANN vs XGB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9C09BC60-43FF-B67C-6CB4-5A61BE56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107" y="4203736"/>
            <a:ext cx="3728083" cy="27960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70900E-98A8-7346-B8E6-3C5D0A454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233"/>
            <a:ext cx="4213077" cy="31598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4CC591-9580-E831-49CD-59ED2FB6E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824" y="1256232"/>
            <a:ext cx="4083101" cy="30623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7875B1-5261-9A16-290E-3FA8C0A57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718" y="1114679"/>
            <a:ext cx="4083102" cy="30623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04A7644-2A88-0C6F-A392-7B3B65223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534" y="4140062"/>
            <a:ext cx="3728082" cy="27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6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8DAE1-4BB9-5CA3-480C-A62DE26A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45"/>
            <a:ext cx="10515600" cy="1460500"/>
          </a:xfrm>
        </p:spPr>
        <p:txBody>
          <a:bodyPr/>
          <a:lstStyle/>
          <a:p>
            <a:r>
              <a:rPr lang="en-US" altLang="zh-CN" dirty="0"/>
              <a:t>Simple ANN vs XGB in loss still better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54BD322-BBA7-0CAE-5BB4-256299BD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4148790"/>
            <a:ext cx="3756660" cy="28174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842CFE3-1D1A-2A44-BE42-BC4CC16E2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0058"/>
            <a:ext cx="3992880" cy="29946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B63A813-5D2D-500D-66CC-8B6DA5A97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180" y="1130058"/>
            <a:ext cx="3992880" cy="299466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F3663DA-F194-5BE8-6007-C5B1C3C96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060" y="1130058"/>
            <a:ext cx="3992881" cy="299466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9F14FF5-7204-80D1-EC1C-D232960F3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39" y="3971624"/>
            <a:ext cx="3992881" cy="299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6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BBA8-131C-6452-30DA-7E164032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GPU::XGB vs CPU::XGB in </a:t>
            </a:r>
            <a:r>
              <a:rPr lang="en-US" altLang="zh-CN" dirty="0" err="1"/>
              <a:t>MSEloss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1996F5-3D56-B884-172E-3FA49000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1544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0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0FFEF-B288-DD1A-0CBA-A1C6B2FF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GPU::XGB-0 vs CPU::XGB-1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83BB52-CAC4-C3E5-F784-22644462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16" y="159592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91</Words>
  <Application>Microsoft Office PowerPoint</Application>
  <PresentationFormat>宽屏</PresentationFormat>
  <Paragraphs>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I search the different model’s behavior</vt:lpstr>
      <vt:lpstr>Simple ANN vs PINN in mse_loss</vt:lpstr>
      <vt:lpstr>Time cosuming in testing Simple ANN vs PINN</vt:lpstr>
      <vt:lpstr>Time cosuming in training Simple ANN vs PINN</vt:lpstr>
      <vt:lpstr>Time cosuming in testing (size 1000)  Simple ANN vs XGB</vt:lpstr>
      <vt:lpstr>Time cosuming in training Simple ANN vs XGB</vt:lpstr>
      <vt:lpstr>Simple ANN vs XGB in loss still better</vt:lpstr>
      <vt:lpstr>GPU::XGB vs CPU::XGB in MSEloss</vt:lpstr>
      <vt:lpstr>GPU::XGB-0 vs CPU::XGB-1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翰林</dc:creator>
  <cp:lastModifiedBy>夏 翰林</cp:lastModifiedBy>
  <cp:revision>11</cp:revision>
  <dcterms:created xsi:type="dcterms:W3CDTF">2022-06-20T20:28:16Z</dcterms:created>
  <dcterms:modified xsi:type="dcterms:W3CDTF">2022-07-13T20:24:13Z</dcterms:modified>
</cp:coreProperties>
</file>