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DEDB-5A1E-0768-2E16-8156B41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73E1-7B7D-CB2B-0780-961142B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3B96-5ED1-25D4-ABE3-54D1BE1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BD6B-195C-69F0-2A61-F4C658B4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9A53-1F9E-67D9-83B3-A46D92C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7739-C0F6-1C91-4A34-ED72034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A44D9-D931-DEF3-3129-57A1BD42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8E4E-BF01-A4AA-BBA5-4100885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88-1DB0-2AAF-EE30-B2CF090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3297-EAC5-D3A8-B4AE-D99E6F2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C133A-F56D-25BB-7F83-5693DEAE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EA2B0-FCE6-5947-5125-3CD541CD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7455-828A-617A-AE03-E73C0B4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EE7-599F-21F8-78D2-5AC38C7B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455-7242-2A89-51BB-7573A9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E5C-6DBD-EB65-00A4-F1D3F06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FBD9-A51C-6DEC-C308-B68F396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15AA-61C3-E3F8-1693-D996E38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BB6BB-A5B8-9BDF-E3B1-FBA89ED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7382A-C20E-D91D-9C8A-CBBE3BF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9AD5-897B-C334-4A3F-B8D8FA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1864-15FF-38E0-64C6-2F7364C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3855-9F3E-6EE7-BDD4-538AD68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00F23-7F2E-D349-374D-435D36F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248C-3378-4959-EAAB-D110B66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94E7-ECFD-B874-5E96-0AE3563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9A14-121A-F7C3-0616-B675F9FE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25ADA-0AB6-BF9A-A621-D94B7623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403E-6C73-C933-1417-8997D8E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1EB5-52DB-A63B-2A11-E2EF7B5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92C0-F4F7-77B0-D1C1-C51DC89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D359-B949-C3D3-94EA-D5D338B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F8347-D311-5EDA-186A-ABB41AD5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89366-DEF3-74A3-98F3-59E03FBE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FE3D7-06EE-B7CC-6A59-51AF6E9D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A949D-9524-CA3B-D302-C042C1B9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D2101-63A1-BD28-39A1-CDB974B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23B71-E589-EAC6-0F83-71537EE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B4CD8-EDF1-498C-A868-45F5B65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62C-A1C5-30FC-6F26-68A9B2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C6E4-55A5-0A88-3048-ABE8FD0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4ACD8-1AB1-CBEF-0F26-BBD9F9E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0A90-71E6-ACAC-C98A-E4D419F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7D66D-ED14-5BD5-C6EC-A6DE24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FE340-1997-88C8-D186-5A4C63F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EA443-328B-DB0F-4184-2EFDB91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7773-858B-CF6E-3EDB-3999365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9A935-4161-FFBD-CDF4-26498463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12B7D-735C-30BF-727D-BA0F4B02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C2CC-BC95-8818-BB15-C2DB4C0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5596-D13A-6AFF-250C-478CEBC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DC5D-A24B-CD64-721D-DE446FF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0082-DF18-59D8-E261-E191A61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79BE-3191-8BF1-742B-DD3DA575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1938-6E25-88EC-4E94-166641F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98FC-F21B-BA85-EBE1-2EC4CC4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EA848-7167-9DE7-7AC4-EF9A4F83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DFB3-6548-E3FC-8D2F-DA4B475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AF2B0-AFAE-D426-A8D8-662B28A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9EEF9-60AD-0B41-8C1A-2E56033C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BC91-D01B-96D7-380A-4F4D02B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8D-BE6A-4270-B4FF-F01EC5C9402C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43DC0-2072-F99C-EE38-B1ED5267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0C9C-DC4C-7665-4E9A-BF132281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B10A-E813-7754-C3E8-B1048421C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F6185-6B32-D855-9D21-46106307D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095656-0D0C-E24D-12C4-AC941C49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83" y="2079012"/>
            <a:ext cx="3599255" cy="238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6CD071-823E-C394-BCD3-4794FE42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22" y="-36244"/>
            <a:ext cx="3797928" cy="2306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327187-32DC-4C5D-78E1-03233F56D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83" y="-36244"/>
            <a:ext cx="3599255" cy="2218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A2A2E0-9372-51B9-1DFD-05A654567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622" y="2256181"/>
            <a:ext cx="3797928" cy="22599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1915AE-4821-383A-320B-00B02B059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823" y="4353613"/>
            <a:ext cx="3938257" cy="23806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150F78-B416-08DB-F938-1068CBC67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359" y="4429919"/>
            <a:ext cx="3514454" cy="24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1</cp:revision>
  <dcterms:created xsi:type="dcterms:W3CDTF">2022-07-14T17:06:13Z</dcterms:created>
  <dcterms:modified xsi:type="dcterms:W3CDTF">2022-07-14T22:04:00Z</dcterms:modified>
</cp:coreProperties>
</file>