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8DEDB-5A1E-0768-2E16-8156B41C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F73E1-7B7D-CB2B-0780-961142B1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B3B96-5ED1-25D4-ABE3-54D1BE16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DBD6B-195C-69F0-2A61-F4C658B4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39A53-1F9E-67D9-83B3-A46D92C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47739-C0F6-1C91-4A34-ED72034C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5A44D9-D931-DEF3-3129-57A1BD42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B8E4E-BF01-A4AA-BBA5-4100885A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FE088-1DB0-2AAF-EE30-B2CF090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43297-EAC5-D3A8-B4AE-D99E6F28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C133A-F56D-25BB-7F83-5693DEAE3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EA2B0-FCE6-5947-5125-3CD541CD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17455-828A-617A-AE03-E73C0B4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3EE7-599F-21F8-78D2-5AC38C7B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455-7242-2A89-51BB-7573A94D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DE5C-6DBD-EB65-00A4-F1D3F060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4FBD9-A51C-6DEC-C308-B68F396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C15AA-61C3-E3F8-1693-D996E388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BB6BB-A5B8-9BDF-E3B1-FBA89ED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7382A-C20E-D91D-9C8A-CBBE3BF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D9AD5-897B-C334-4A3F-B8D8FA2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E1864-15FF-38E0-64C6-2F7364C9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73855-9F3E-6EE7-BDD4-538AD685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00F23-7F2E-D349-374D-435D36FF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248C-3378-4959-EAAB-D110B66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E94E7-ECFD-B874-5E96-0AE3563F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9A14-121A-F7C3-0616-B675F9FE7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25ADA-0AB6-BF9A-A621-D94B7623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D403E-6C73-C933-1417-8997D8EC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F1EB5-52DB-A63B-2A11-E2EF7B50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92C0-F4F7-77B0-D1C1-C51DC890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8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D359-B949-C3D3-94EA-D5D338B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F8347-D311-5EDA-186A-ABB41AD5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89366-DEF3-74A3-98F3-59E03FBE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FE3D7-06EE-B7CC-6A59-51AF6E9D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A949D-9524-CA3B-D302-C042C1B9E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D2101-63A1-BD28-39A1-CDB974B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623B71-E589-EAC6-0F83-71537EE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B4CD8-EDF1-498C-A868-45F5B659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3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A62C-A1C5-30FC-6F26-68A9B27A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2FC6E4-55A5-0A88-3048-ABE8FD0B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4ACD8-1AB1-CBEF-0F26-BBD9F9E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40A90-71E6-ACAC-C98A-E4D419F7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7D66D-ED14-5BD5-C6EC-A6DE24F7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7FE340-1997-88C8-D186-5A4C63FF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EA443-328B-DB0F-4184-2EFDB915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9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7773-858B-CF6E-3EDB-3999365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9A935-4161-FFBD-CDF4-26498463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12B7D-735C-30BF-727D-BA0F4B02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FC2CC-BC95-8818-BB15-C2DB4C0C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85596-D13A-6AFF-250C-478CEBC3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DC5D-A24B-CD64-721D-DE446FF6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A0082-DF18-59D8-E261-E191A61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679BE-3191-8BF1-742B-DD3DA575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F1938-6E25-88EC-4E94-166641F8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698FC-F21B-BA85-EBE1-2EC4CC41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EA848-7167-9DE7-7AC4-EF9A4F83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EDFB3-6548-E3FC-8D2F-DA4B475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AF2B0-AFAE-D426-A8D8-662B28A7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9EEF9-60AD-0B41-8C1A-2E56033C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5BC91-D01B-96D7-380A-4F4D02BD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668D-BE6A-4270-B4FF-F01EC5C9402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43DC0-2072-F99C-EE38-B1ED5267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A0C9C-DC4C-7665-4E9A-BF132281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B10A-E813-7754-C3E8-B1048421C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F6185-6B32-D855-9D21-46106307D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>
            <a:hlinkClick r:id="" action="ppaction://ole?verb=0"/>
            <a:extLst>
              <a:ext uri="{FF2B5EF4-FFF2-40B4-BE49-F238E27FC236}">
                <a16:creationId xmlns:a16="http://schemas.microsoft.com/office/drawing/2014/main" id="{5A5461D2-BCAC-717D-4F1C-12EB2D291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19283"/>
              </p:ext>
            </p:extLst>
          </p:nvPr>
        </p:nvGraphicFramePr>
        <p:xfrm>
          <a:off x="2387405" y="231616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5975" imgH="3429123" progId="PowerPoint.Show.12">
                  <p:embed/>
                </p:oleObj>
              </mc:Choice>
              <mc:Fallback>
                <p:oleObj name="Presentation" r:id="rId2" imgW="6095975" imgH="342912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7405" y="231616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74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16795-2BFC-6503-1126-C9076B54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C4D58-66F9-D95F-74A3-CC591B80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Before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after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6A22D7-D8FE-8D52-5D43-937D3949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37" y="1690688"/>
            <a:ext cx="5639587" cy="1438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F78725-F30E-1BD8-0E80-AA908F69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37" y="3596562"/>
            <a:ext cx="5639587" cy="14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4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FDAE-2829-6FC6-2774-CB31DB42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6EB99-1074-DDCD-3746-FB5F1827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51799-65FD-8A78-026B-D2A07B04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0"/>
            <a:ext cx="8401050" cy="3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Presentation</vt:lpstr>
      <vt:lpstr>PowerPoint 演示文稿</vt:lpstr>
      <vt:lpstr>normalization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4</cp:revision>
  <dcterms:created xsi:type="dcterms:W3CDTF">2022-07-14T17:06:13Z</dcterms:created>
  <dcterms:modified xsi:type="dcterms:W3CDTF">2022-07-19T05:39:07Z</dcterms:modified>
</cp:coreProperties>
</file>