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1A9A-4339-B85F-5C6A-3C23EDB6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53B70-8F51-9DE9-54A2-B1348DE8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111DD-2217-1393-D9EF-46AF1FC1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370ED-A01E-5678-B13F-55E15404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3C7A9-F0AA-7C17-E3D1-EB029DBA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DFB3-F219-7EDF-2A40-C3384D0E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42B71-6955-8DC1-504D-92C099FB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AB38-F09A-B052-105B-9E1F63F6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35D23-937E-2680-F2A7-FE7BF08F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EFDBD-62D6-4612-EC91-B7C21724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0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E7238-8E6B-8FAB-6295-81AA2F3D2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5331E7-2239-7DC4-2A1E-3753F9E48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DF928-24F9-5238-0CA1-6256F060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0189E-056E-D313-BFD6-8A901F7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C6727-1909-8411-22EC-A3CAED5A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2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B2175-8124-D4FD-5C70-30BAF988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BCB4C-DD29-4173-5E41-FCC64C59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FDC76-037D-9B23-BF3A-BEA4E67D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95A7C-AF05-FB8B-11AB-4E057E98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6E895-819C-E9EE-48E7-0BE90B1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A9B11-5020-77FB-70ED-83088F49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06DCD-505B-5C78-F582-FDC7065B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14764-8A31-68BC-ADBB-A43154F0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98D74-CB09-E9C7-5A84-19D6815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033A8-EC6F-D965-3299-528E27AA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EE7ED-3733-428A-D4F1-DF9AA180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C5E04-09F5-2E3A-8FDA-7FD6F61F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3BC47-8575-9284-FD25-34CDEB3B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68650-9B50-FBED-AFB3-1CCDD16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4BEBA-468C-BCAA-171E-24FA79BC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A9ED2-7C63-63D3-F44F-065EE2CE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5807A-ACBB-A1CA-0D04-E1C1F49D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79637-CBDA-FC23-83BF-908806F9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800E0-F3C6-1120-6E63-540143AC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175F6-F536-9156-D590-2E48DA170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7515E-6F2E-E82A-14B8-DEE846837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6D97E0-DD58-B83B-A408-5028BF56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4F8BF-EA2D-D016-B6B6-0781FBA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C7D13-9516-CA16-4D96-0DB32AEB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2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6A4B-5536-721D-DE6A-FB6559E9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FA4703-27C5-8753-FC8E-93360579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D7C1E-E326-4BD8-D7CD-57EC6453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F9615-EB63-36BF-7570-FD269E81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2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EC3BB2-2197-F8DC-7FAA-3EBBB74E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D33BE-0EDC-F524-A736-5370FAB2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A7621E-E7C4-75EF-1EF5-05B8F90A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3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6D6C-40BC-3FA5-04C1-D781C7BD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B7BA0-5881-F583-3C8E-0078ED6C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55727-900D-F439-2909-FB2A350F9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997EF-0866-CC93-6BA3-FED7ECB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0A7B9-7D72-02F2-4503-FC99B025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CB9B5-6FA6-2CFD-D26B-B57A558D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E636-3FF2-7457-877E-139C5BA4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A71B80-3C53-B6D1-BEEF-F8530292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E3ECE-DC8D-67C9-867F-90229F123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0A54E-2E70-1B56-4BE6-9F37E91A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113E5-5C8A-78BC-CA75-FFC060D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26A08-070E-29F9-4901-4005CE6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1AD007-FA48-56CC-DFA9-595ACA65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DE0E5-314F-1B76-AC09-36172B4D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E023C-A480-1D77-4DA3-F943CBF7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E4DA-D033-41ED-B921-57FB459380D4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8F781-1F8F-86D0-B711-218DDD7B8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1A65-A4A6-742B-0061-38150E944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E106-69B0-448F-8CC9-9BFA2430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844C5-7F1B-FB10-3E11-171AF2859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Pc_1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Pc_2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Tc_1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Tc_2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Ac_1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Ac_2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T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P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Z_1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1" i="0" u="none" strike="noStrike" kern="1200" dirty="0">
                <a:solidFill>
                  <a:srgbClr val="FFFFFF"/>
                </a:solidFill>
                <a:effectLst/>
                <a:latin typeface="等线" panose="02010600030101010101" pitchFamily="2" charset="-122"/>
              </a:rPr>
              <a:t>Z_2</a:t>
            </a:r>
            <a:br>
              <a:rPr lang="zh-CN" altLang="zh-CN" sz="1800" b="0" i="0" u="none" strike="noStrike" dirty="0"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33219-758B-2431-091C-1F76B41FD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1D481E8-8417-F457-EF4D-491576966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6876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35469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21778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7403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06427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5183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1433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13327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3740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7182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2228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Z_2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64482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ECE7241-7AC2-128C-6D74-B124D6EE4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16661"/>
              </p:ext>
            </p:extLst>
          </p:nvPr>
        </p:nvGraphicFramePr>
        <p:xfrm>
          <a:off x="733425" y="1941089"/>
          <a:ext cx="103060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531599267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751710043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427905913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417355662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3608714029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1986536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gas_material_1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gas_material_2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liquid_material_1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liquid_material_2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Gas_fraction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Liquid_fraction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1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88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Pc_1 Pc_2 Tc_1 Tc_2 Ac_1 Ac_2 T P Z_1 Z_2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翰林</dc:creator>
  <cp:lastModifiedBy>夏 翰林</cp:lastModifiedBy>
  <cp:revision>2</cp:revision>
  <dcterms:created xsi:type="dcterms:W3CDTF">2022-08-07T21:48:19Z</dcterms:created>
  <dcterms:modified xsi:type="dcterms:W3CDTF">2022-08-08T21:21:28Z</dcterms:modified>
</cp:coreProperties>
</file>