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c%20document\IRP_flash_calculation_accelaration\XGB_experience\mini_cleaned_data_mixture_cuda\mini_data_0\continues_pred\mix_2\mixtur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c%20document\IRP_flash_calculation_accelaration\XGB_experience\mini_cleaned_data_mixture_cuda\mini_data_1\continues_pred\mix_2\mixtur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c%20document\IRP_flash_calculation_accelaration\tabnet_experience\mini_cleaned_data_mixture_cuda\mini_data_0\continues_pred\mix_2\mixtur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c%20document\IRP_flash_calculation_accelaration\tabnet_experience\mini_cleaned_data_mixture_cuda\mini_data_1\continues_pred\mix_2\mixtur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XGB_continues_predict_loss_0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mixture!$B$1</c:f>
              <c:strCache>
                <c:ptCount val="1"/>
                <c:pt idx="0">
                  <c:v>continues_predict_loss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mixture!$B$2:$B$51</c:f>
              <c:numCache>
                <c:formatCode>General</c:formatCode>
                <c:ptCount val="50"/>
                <c:pt idx="0">
                  <c:v>8.1013984999999997E-2</c:v>
                </c:pt>
                <c:pt idx="1">
                  <c:v>7.6455789999999996E-2</c:v>
                </c:pt>
                <c:pt idx="2">
                  <c:v>7.5482110000000005E-2</c:v>
                </c:pt>
                <c:pt idx="3">
                  <c:v>7.6502020000000004E-2</c:v>
                </c:pt>
                <c:pt idx="4">
                  <c:v>7.8768630000000006E-2</c:v>
                </c:pt>
                <c:pt idx="5">
                  <c:v>7.7697719999999998E-2</c:v>
                </c:pt>
                <c:pt idx="6">
                  <c:v>8.2589650000000001E-2</c:v>
                </c:pt>
                <c:pt idx="7">
                  <c:v>7.6157846000000001E-2</c:v>
                </c:pt>
                <c:pt idx="8">
                  <c:v>7.9766325999999999E-2</c:v>
                </c:pt>
                <c:pt idx="9">
                  <c:v>7.4954660000000006E-2</c:v>
                </c:pt>
                <c:pt idx="10">
                  <c:v>7.1079716000000001E-2</c:v>
                </c:pt>
                <c:pt idx="11">
                  <c:v>7.3463570000000006E-2</c:v>
                </c:pt>
                <c:pt idx="12">
                  <c:v>7.4242000000000002E-2</c:v>
                </c:pt>
                <c:pt idx="13">
                  <c:v>7.4834189999999995E-2</c:v>
                </c:pt>
                <c:pt idx="14">
                  <c:v>7.8779719999999998E-2</c:v>
                </c:pt>
                <c:pt idx="15">
                  <c:v>7.8470804000000005E-2</c:v>
                </c:pt>
                <c:pt idx="16">
                  <c:v>7.8190780000000001E-2</c:v>
                </c:pt>
                <c:pt idx="17">
                  <c:v>7.8305446000000001E-2</c:v>
                </c:pt>
                <c:pt idx="18">
                  <c:v>8.1925189999999995E-2</c:v>
                </c:pt>
                <c:pt idx="19">
                  <c:v>8.4015870000000006E-2</c:v>
                </c:pt>
                <c:pt idx="20">
                  <c:v>8.9670410000000006E-2</c:v>
                </c:pt>
                <c:pt idx="21">
                  <c:v>9.0471566000000003E-2</c:v>
                </c:pt>
                <c:pt idx="22">
                  <c:v>9.3831979999999995E-2</c:v>
                </c:pt>
                <c:pt idx="23">
                  <c:v>9.5020209999999994E-2</c:v>
                </c:pt>
                <c:pt idx="24">
                  <c:v>9.6581180000000003E-2</c:v>
                </c:pt>
                <c:pt idx="25">
                  <c:v>0.10032388</c:v>
                </c:pt>
                <c:pt idx="26">
                  <c:v>9.7627190000000003E-2</c:v>
                </c:pt>
                <c:pt idx="27">
                  <c:v>0.10016206</c:v>
                </c:pt>
                <c:pt idx="28">
                  <c:v>0.1053616</c:v>
                </c:pt>
                <c:pt idx="29">
                  <c:v>0.12611426000000001</c:v>
                </c:pt>
                <c:pt idx="30">
                  <c:v>0.13243656000000001</c:v>
                </c:pt>
                <c:pt idx="31">
                  <c:v>0.13853620999999999</c:v>
                </c:pt>
                <c:pt idx="32">
                  <c:v>0.12985516999999999</c:v>
                </c:pt>
                <c:pt idx="33">
                  <c:v>0.12568264000000001</c:v>
                </c:pt>
                <c:pt idx="34">
                  <c:v>0.13227327</c:v>
                </c:pt>
                <c:pt idx="35">
                  <c:v>0.12783031</c:v>
                </c:pt>
                <c:pt idx="36">
                  <c:v>0.13489667999999999</c:v>
                </c:pt>
                <c:pt idx="37">
                  <c:v>0.13848561000000001</c:v>
                </c:pt>
                <c:pt idx="38">
                  <c:v>0.15605815000000001</c:v>
                </c:pt>
                <c:pt idx="39">
                  <c:v>0.15611161000000001</c:v>
                </c:pt>
                <c:pt idx="40">
                  <c:v>0.16174143999999999</c:v>
                </c:pt>
                <c:pt idx="41">
                  <c:v>0.15369408000000001</c:v>
                </c:pt>
                <c:pt idx="42">
                  <c:v>0.15487113999999999</c:v>
                </c:pt>
                <c:pt idx="43">
                  <c:v>0.14736368</c:v>
                </c:pt>
                <c:pt idx="44">
                  <c:v>0.13990958000000001</c:v>
                </c:pt>
                <c:pt idx="45">
                  <c:v>0.13400565</c:v>
                </c:pt>
                <c:pt idx="46">
                  <c:v>0.12585425</c:v>
                </c:pt>
                <c:pt idx="47">
                  <c:v>0.11804874999999999</c:v>
                </c:pt>
                <c:pt idx="48">
                  <c:v>0.109696425</c:v>
                </c:pt>
                <c:pt idx="49">
                  <c:v>0.10074843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D3-436D-9F9E-0C960E7FE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2864367"/>
        <c:axId val="1602881423"/>
      </c:lineChart>
      <c:catAx>
        <c:axId val="16028643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2881423"/>
        <c:crosses val="autoZero"/>
        <c:auto val="1"/>
        <c:lblAlgn val="ctr"/>
        <c:lblOffset val="100"/>
        <c:noMultiLvlLbl val="0"/>
      </c:catAx>
      <c:valAx>
        <c:axId val="160288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286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XGB_continues_predict_loss_1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2812554680664924E-2"/>
          <c:y val="0.18039370078740158"/>
          <c:w val="0.88318744531933513"/>
          <c:h val="0.72361074657334501"/>
        </c:manualLayout>
      </c:layout>
      <c:lineChart>
        <c:grouping val="standard"/>
        <c:varyColors val="0"/>
        <c:ser>
          <c:idx val="0"/>
          <c:order val="0"/>
          <c:tx>
            <c:strRef>
              <c:f>mixture!$B$1</c:f>
              <c:strCache>
                <c:ptCount val="1"/>
                <c:pt idx="0">
                  <c:v>continues_predict_loss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mixture!$B$2:$B$51</c:f>
              <c:numCache>
                <c:formatCode>General</c:formatCode>
                <c:ptCount val="50"/>
                <c:pt idx="0">
                  <c:v>7.9126574000000005E-2</c:v>
                </c:pt>
                <c:pt idx="1">
                  <c:v>7.6137625E-2</c:v>
                </c:pt>
                <c:pt idx="2">
                  <c:v>7.6663904000000005E-2</c:v>
                </c:pt>
                <c:pt idx="3">
                  <c:v>7.6967229999999998E-2</c:v>
                </c:pt>
                <c:pt idx="4">
                  <c:v>7.8008579999999994E-2</c:v>
                </c:pt>
                <c:pt idx="5">
                  <c:v>8.0166899999999999E-2</c:v>
                </c:pt>
                <c:pt idx="6">
                  <c:v>8.2073880000000002E-2</c:v>
                </c:pt>
                <c:pt idx="7">
                  <c:v>8.4473960000000001E-2</c:v>
                </c:pt>
                <c:pt idx="8">
                  <c:v>8.7984930000000003E-2</c:v>
                </c:pt>
                <c:pt idx="9">
                  <c:v>9.1424530000000004E-2</c:v>
                </c:pt>
                <c:pt idx="10">
                  <c:v>9.2713385999999995E-2</c:v>
                </c:pt>
                <c:pt idx="11">
                  <c:v>9.5218233999999999E-2</c:v>
                </c:pt>
                <c:pt idx="12">
                  <c:v>0.10282341</c:v>
                </c:pt>
                <c:pt idx="13">
                  <c:v>0.10642600000000001</c:v>
                </c:pt>
                <c:pt idx="14">
                  <c:v>0.10906681999999999</c:v>
                </c:pt>
                <c:pt idx="15">
                  <c:v>0.11023616999999999</c:v>
                </c:pt>
                <c:pt idx="16">
                  <c:v>0.11296251</c:v>
                </c:pt>
                <c:pt idx="17">
                  <c:v>0.111296594</c:v>
                </c:pt>
                <c:pt idx="18">
                  <c:v>0.11090555000000001</c:v>
                </c:pt>
                <c:pt idx="19">
                  <c:v>0.11302763</c:v>
                </c:pt>
                <c:pt idx="20">
                  <c:v>0.1111769</c:v>
                </c:pt>
                <c:pt idx="21">
                  <c:v>0.11021515</c:v>
                </c:pt>
                <c:pt idx="22">
                  <c:v>0.11529098</c:v>
                </c:pt>
                <c:pt idx="23">
                  <c:v>0.11547544</c:v>
                </c:pt>
                <c:pt idx="24">
                  <c:v>0.11760518</c:v>
                </c:pt>
                <c:pt idx="25">
                  <c:v>0.11757859</c:v>
                </c:pt>
                <c:pt idx="26">
                  <c:v>0.120164774</c:v>
                </c:pt>
                <c:pt idx="27">
                  <c:v>0.12190421999999999</c:v>
                </c:pt>
                <c:pt idx="28">
                  <c:v>0.12150443</c:v>
                </c:pt>
                <c:pt idx="29">
                  <c:v>0.120613374</c:v>
                </c:pt>
                <c:pt idx="30">
                  <c:v>0.12191245000000001</c:v>
                </c:pt>
                <c:pt idx="31">
                  <c:v>0.12182607500000001</c:v>
                </c:pt>
                <c:pt idx="32">
                  <c:v>0.12157313</c:v>
                </c:pt>
                <c:pt idx="33">
                  <c:v>0.11610689</c:v>
                </c:pt>
                <c:pt idx="34">
                  <c:v>0.11247944999999999</c:v>
                </c:pt>
                <c:pt idx="35">
                  <c:v>0.11896237</c:v>
                </c:pt>
                <c:pt idx="36">
                  <c:v>0.11910004</c:v>
                </c:pt>
                <c:pt idx="37">
                  <c:v>0.12022681</c:v>
                </c:pt>
                <c:pt idx="38">
                  <c:v>0.13804284999999999</c:v>
                </c:pt>
                <c:pt idx="39">
                  <c:v>0.13839098999999999</c:v>
                </c:pt>
                <c:pt idx="40">
                  <c:v>0.14531440000000001</c:v>
                </c:pt>
                <c:pt idx="41">
                  <c:v>0.16493906</c:v>
                </c:pt>
                <c:pt idx="42">
                  <c:v>0.16290257999999999</c:v>
                </c:pt>
                <c:pt idx="43">
                  <c:v>0.1556179</c:v>
                </c:pt>
                <c:pt idx="44">
                  <c:v>0.15120152000000001</c:v>
                </c:pt>
                <c:pt idx="45">
                  <c:v>0.14362183000000001</c:v>
                </c:pt>
                <c:pt idx="46">
                  <c:v>0.13628066999999999</c:v>
                </c:pt>
                <c:pt idx="47">
                  <c:v>0.12828706000000001</c:v>
                </c:pt>
                <c:pt idx="48">
                  <c:v>0.120289646</c:v>
                </c:pt>
                <c:pt idx="49">
                  <c:v>0.11197459999999999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2C-4472-BF31-1B486561E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2702783"/>
        <c:axId val="702709023"/>
      </c:lineChart>
      <c:catAx>
        <c:axId val="7027027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2709023"/>
        <c:crosses val="autoZero"/>
        <c:auto val="1"/>
        <c:lblAlgn val="ctr"/>
        <c:lblOffset val="100"/>
        <c:noMultiLvlLbl val="0"/>
      </c:catAx>
      <c:valAx>
        <c:axId val="70270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270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tab_continues_predict_loss_0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mixture!$B$1</c:f>
              <c:strCache>
                <c:ptCount val="1"/>
                <c:pt idx="0">
                  <c:v>continues_predict_loss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mixture!$B$2:$B$51</c:f>
              <c:numCache>
                <c:formatCode>General</c:formatCode>
                <c:ptCount val="50"/>
                <c:pt idx="0">
                  <c:v>8.7850540000000005E-2</c:v>
                </c:pt>
                <c:pt idx="1">
                  <c:v>7.7004199999999995E-2</c:v>
                </c:pt>
                <c:pt idx="2">
                  <c:v>7.4342586000000002E-2</c:v>
                </c:pt>
                <c:pt idx="3">
                  <c:v>7.2472549999999997E-2</c:v>
                </c:pt>
                <c:pt idx="4">
                  <c:v>7.2825760000000003E-2</c:v>
                </c:pt>
                <c:pt idx="5">
                  <c:v>7.2591970000000006E-2</c:v>
                </c:pt>
                <c:pt idx="6">
                  <c:v>7.3579450000000005E-2</c:v>
                </c:pt>
                <c:pt idx="7">
                  <c:v>7.4689210000000006E-2</c:v>
                </c:pt>
                <c:pt idx="8">
                  <c:v>7.6384359999999998E-2</c:v>
                </c:pt>
                <c:pt idx="9">
                  <c:v>7.7150159999999995E-2</c:v>
                </c:pt>
                <c:pt idx="10">
                  <c:v>7.9806970000000005E-2</c:v>
                </c:pt>
                <c:pt idx="11">
                  <c:v>8.3279653999999995E-2</c:v>
                </c:pt>
                <c:pt idx="12">
                  <c:v>9.2011880000000004E-2</c:v>
                </c:pt>
                <c:pt idx="13">
                  <c:v>9.8895789999999997E-2</c:v>
                </c:pt>
                <c:pt idx="14">
                  <c:v>0.10422811999999999</c:v>
                </c:pt>
                <c:pt idx="15">
                  <c:v>0.10901205999999999</c:v>
                </c:pt>
                <c:pt idx="16">
                  <c:v>0.11461643000000001</c:v>
                </c:pt>
                <c:pt idx="17">
                  <c:v>0.11827944999999999</c:v>
                </c:pt>
                <c:pt idx="18">
                  <c:v>0.1206324</c:v>
                </c:pt>
                <c:pt idx="19">
                  <c:v>0.12559409999999999</c:v>
                </c:pt>
                <c:pt idx="20">
                  <c:v>0.13073607000000001</c:v>
                </c:pt>
                <c:pt idx="21">
                  <c:v>0.13505948000000001</c:v>
                </c:pt>
                <c:pt idx="22">
                  <c:v>0.13913980000000001</c:v>
                </c:pt>
                <c:pt idx="23">
                  <c:v>0.14380461</c:v>
                </c:pt>
                <c:pt idx="24">
                  <c:v>0.14646809</c:v>
                </c:pt>
                <c:pt idx="25">
                  <c:v>0.1471653</c:v>
                </c:pt>
                <c:pt idx="26">
                  <c:v>0.14883262</c:v>
                </c:pt>
                <c:pt idx="27">
                  <c:v>0.15417068</c:v>
                </c:pt>
                <c:pt idx="28">
                  <c:v>0.15891654999999999</c:v>
                </c:pt>
                <c:pt idx="29">
                  <c:v>0.16180306999999999</c:v>
                </c:pt>
                <c:pt idx="30">
                  <c:v>0.16890235000000001</c:v>
                </c:pt>
                <c:pt idx="31">
                  <c:v>0.17149155999999999</c:v>
                </c:pt>
                <c:pt idx="32">
                  <c:v>0.17385690000000001</c:v>
                </c:pt>
                <c:pt idx="33">
                  <c:v>0.17529075999999999</c:v>
                </c:pt>
                <c:pt idx="34">
                  <c:v>0.17598823999999999</c:v>
                </c:pt>
                <c:pt idx="35">
                  <c:v>0.17587775</c:v>
                </c:pt>
                <c:pt idx="36">
                  <c:v>0.17547649000000001</c:v>
                </c:pt>
                <c:pt idx="37">
                  <c:v>0.17166682</c:v>
                </c:pt>
                <c:pt idx="38">
                  <c:v>0.16954620000000001</c:v>
                </c:pt>
                <c:pt idx="39">
                  <c:v>0.16667683</c:v>
                </c:pt>
                <c:pt idx="40">
                  <c:v>0.16843987999999999</c:v>
                </c:pt>
                <c:pt idx="41">
                  <c:v>0.16989940000000001</c:v>
                </c:pt>
                <c:pt idx="42">
                  <c:v>0.17538607000000001</c:v>
                </c:pt>
                <c:pt idx="43">
                  <c:v>0.17567705</c:v>
                </c:pt>
                <c:pt idx="44">
                  <c:v>0.17403133000000001</c:v>
                </c:pt>
                <c:pt idx="45">
                  <c:v>0.16810149999999999</c:v>
                </c:pt>
                <c:pt idx="46">
                  <c:v>0.15943415</c:v>
                </c:pt>
                <c:pt idx="47">
                  <c:v>0.15752552</c:v>
                </c:pt>
                <c:pt idx="48">
                  <c:v>0.15337708999999999</c:v>
                </c:pt>
                <c:pt idx="49">
                  <c:v>0.14442329000000001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B8-44DD-9C8C-2CCD15EA0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5379535"/>
        <c:axId val="1265377871"/>
      </c:lineChart>
      <c:catAx>
        <c:axId val="1265379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5377871"/>
        <c:crosses val="autoZero"/>
        <c:auto val="1"/>
        <c:lblAlgn val="ctr"/>
        <c:lblOffset val="100"/>
        <c:noMultiLvlLbl val="0"/>
      </c:catAx>
      <c:valAx>
        <c:axId val="126537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5379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tab_continues_predict_loss_0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[mixture.csv]mixture!$B$1</c:f>
              <c:strCache>
                <c:ptCount val="1"/>
                <c:pt idx="0">
                  <c:v>continues_predict_loss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[mixture.csv]mixture!$B$2:$B$51</c:f>
              <c:numCache>
                <c:formatCode>General</c:formatCode>
                <c:ptCount val="50"/>
                <c:pt idx="0">
                  <c:v>9.3690715999999993E-2</c:v>
                </c:pt>
                <c:pt idx="1">
                  <c:v>9.6174570000000001E-2</c:v>
                </c:pt>
                <c:pt idx="2">
                  <c:v>0.10066048</c:v>
                </c:pt>
                <c:pt idx="3">
                  <c:v>0.10506683999999999</c:v>
                </c:pt>
                <c:pt idx="4">
                  <c:v>0.1096902</c:v>
                </c:pt>
                <c:pt idx="5">
                  <c:v>0.11433681</c:v>
                </c:pt>
                <c:pt idx="6">
                  <c:v>0.11762521400000001</c:v>
                </c:pt>
                <c:pt idx="7">
                  <c:v>0.11898884999999999</c:v>
                </c:pt>
                <c:pt idx="8">
                  <c:v>0.12191502</c:v>
                </c:pt>
                <c:pt idx="9">
                  <c:v>0.12368701999999999</c:v>
                </c:pt>
                <c:pt idx="10">
                  <c:v>0.12568190000000001</c:v>
                </c:pt>
                <c:pt idx="11">
                  <c:v>0.12806587999999999</c:v>
                </c:pt>
                <c:pt idx="12">
                  <c:v>0.13460751000000001</c:v>
                </c:pt>
                <c:pt idx="13">
                  <c:v>0.14063144</c:v>
                </c:pt>
                <c:pt idx="14">
                  <c:v>0.14668797</c:v>
                </c:pt>
                <c:pt idx="15">
                  <c:v>0.1526383</c:v>
                </c:pt>
                <c:pt idx="16">
                  <c:v>0.15835895</c:v>
                </c:pt>
                <c:pt idx="17">
                  <c:v>0.1638955</c:v>
                </c:pt>
                <c:pt idx="18">
                  <c:v>0.16947453000000001</c:v>
                </c:pt>
                <c:pt idx="19">
                  <c:v>0.17288522000000001</c:v>
                </c:pt>
                <c:pt idx="20">
                  <c:v>0.17545176000000001</c:v>
                </c:pt>
                <c:pt idx="21">
                  <c:v>0.18247147</c:v>
                </c:pt>
                <c:pt idx="22">
                  <c:v>0.18872659999999999</c:v>
                </c:pt>
                <c:pt idx="23">
                  <c:v>0.19926906999999999</c:v>
                </c:pt>
                <c:pt idx="24">
                  <c:v>0.21589506</c:v>
                </c:pt>
                <c:pt idx="25">
                  <c:v>0.23274766</c:v>
                </c:pt>
                <c:pt idx="26">
                  <c:v>0.24315922000000001</c:v>
                </c:pt>
                <c:pt idx="27">
                  <c:v>0.25906435</c:v>
                </c:pt>
                <c:pt idx="28">
                  <c:v>0.27742523000000002</c:v>
                </c:pt>
                <c:pt idx="29">
                  <c:v>0.29988933000000001</c:v>
                </c:pt>
                <c:pt idx="30">
                  <c:v>0.3272622</c:v>
                </c:pt>
                <c:pt idx="31">
                  <c:v>0.34969607000000003</c:v>
                </c:pt>
                <c:pt idx="32">
                  <c:v>0.37194744000000002</c:v>
                </c:pt>
                <c:pt idx="33">
                  <c:v>0.39051542</c:v>
                </c:pt>
                <c:pt idx="34">
                  <c:v>0.40949025999999999</c:v>
                </c:pt>
                <c:pt idx="35">
                  <c:v>0.43103337000000003</c:v>
                </c:pt>
                <c:pt idx="36">
                  <c:v>0.46332464000000001</c:v>
                </c:pt>
                <c:pt idx="37">
                  <c:v>0.48817422999999999</c:v>
                </c:pt>
                <c:pt idx="38">
                  <c:v>0.50732880000000002</c:v>
                </c:pt>
                <c:pt idx="39">
                  <c:v>0.53907090000000002</c:v>
                </c:pt>
                <c:pt idx="40">
                  <c:v>0.55208190000000001</c:v>
                </c:pt>
                <c:pt idx="41">
                  <c:v>0.57198669999999996</c:v>
                </c:pt>
                <c:pt idx="42">
                  <c:v>0.58769640000000001</c:v>
                </c:pt>
                <c:pt idx="43">
                  <c:v>0.60373279999999996</c:v>
                </c:pt>
                <c:pt idx="44">
                  <c:v>0.62680789999999997</c:v>
                </c:pt>
                <c:pt idx="45">
                  <c:v>0.65493184000000004</c:v>
                </c:pt>
                <c:pt idx="46">
                  <c:v>0.68856779999999995</c:v>
                </c:pt>
                <c:pt idx="47">
                  <c:v>0.73713446000000005</c:v>
                </c:pt>
                <c:pt idx="48">
                  <c:v>0.76360649999999997</c:v>
                </c:pt>
                <c:pt idx="49">
                  <c:v>0.78074294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51-42ED-8EAC-2A367F85F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9271744"/>
        <c:axId val="989275072"/>
      </c:lineChart>
      <c:catAx>
        <c:axId val="989271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9275072"/>
        <c:crosses val="autoZero"/>
        <c:auto val="1"/>
        <c:lblAlgn val="ctr"/>
        <c:lblOffset val="100"/>
        <c:noMultiLvlLbl val="0"/>
      </c:catAx>
      <c:valAx>
        <c:axId val="98927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927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8D53A-2349-901E-C1B8-E2EF7D2F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4876F7-E8AD-0CB6-425A-5C06E9E12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1BEE5-2C07-FDE7-B9F2-14942AD2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4A6EC-2703-3F97-A1CB-4BA7A4EB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17553-E3FE-367F-C6A6-AEA17EFF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0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46CE5-715A-4690-D4FD-475F928F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A3A89-3496-DA86-A018-562B1BD21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9BC83-80CA-E1E8-6A46-BCC74862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E4357-D4E7-F48D-AB9F-D456A2CD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B8309-F6C7-54B0-2102-20CF8859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9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520751-93A4-3585-D6AF-231F62F48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91E5F-27CF-4F9E-EA60-829A6FF5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900D9-0309-1F59-1DB8-EAC8BBE4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7E011-910F-C42C-4AA5-A71D5A3D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9803A-9D43-1BE4-7F7F-FF4CA1EF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DDA54-65EF-4B11-AF77-3C8D27D8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3BCAF-7202-A815-536B-09E85EFC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4015B-802B-0989-A447-250F99C7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3C356-8BED-9499-9EA9-EAA9DB72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803B7-4BCB-ACB5-7E25-84555B70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1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F920C-54B5-0666-98DA-3FBFA8FC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3539A-0843-1573-036C-2DF9BE26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5B21A-F04B-03FB-183B-E4CF0E62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36E4A-E677-FDA2-CD54-4632BA68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711FB-313C-DB72-4D8B-90098DFD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6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A9AB5-13DF-4439-3DBE-A187BB85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6399E-BEFA-5C77-511A-A7CA25A37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79335-17B8-E8ED-4C94-33D882869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495DA-8B97-3A8F-16FE-AF2B31B6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7135D-CF7B-3C42-AB29-21A1D021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C62D4-CB1A-790B-FE64-9F0D62B0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2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33239-8922-26AB-ADB5-8479E350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06F6C-AB7B-106F-0361-E492DB912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CD079-2F93-358E-7081-E71EA788F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E8331-2A0B-478C-DE6C-0C2C6A00C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3DE73B-9E76-7F2C-5188-444976C49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E2FBEB-C74A-7FC4-1348-A48E103F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0EC805-656D-8C67-5BAF-A0F30185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18F811-77CF-1B51-747C-947F6BA9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7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615A-9A82-32BF-CC20-16F11846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DFF68-739C-FC83-20A7-F2D34EDA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752713-7E52-BCD1-A94C-C9981B6D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3C74A3-07E0-1FA0-D542-251190AA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64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C3CF3-5101-302F-F069-1823DBE3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824FD9-A4FF-DCB5-69B2-7ED29348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293575-85CC-764F-CD89-1545932A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5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247F8-D5BC-BEB1-A85B-433CC94C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79834-F78E-D1DC-2EAA-D57591543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FDA43-C552-0FB5-E234-7FE2A9F4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08F16-5823-5984-4D04-46C41551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EC515-DA2E-3115-7F11-5B078036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C98A5-8EF3-AC2A-D45F-1F3D2AA0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1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CCC8F-BD8B-7587-7893-9157E99C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E04E58-36AE-E93D-0519-DA253285F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DF513-236C-504B-E5DA-636E45DE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2D59F-55C6-C25B-FFC0-D3A8BCAC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0DAE0-5C8F-81B8-199C-9DAC0DA5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9C72E-4C72-9DF6-4762-4CF156AB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0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D5E0BF-931E-394F-D400-ACA78FA7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E6779-212A-B81D-D650-F76E048F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B23E2-3F8C-43EE-56CA-70B7E769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2FECB-99BF-419A-B793-25C8BB6EF8C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8104E-D321-B32E-238D-975FD8A29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6B564-ED8C-B5A4-466A-A9EA43CDE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05D3-F18D-491B-9320-03A809699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3EB7A26-660D-58C4-BE76-1842105FD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195742"/>
              </p:ext>
            </p:extLst>
          </p:nvPr>
        </p:nvGraphicFramePr>
        <p:xfrm>
          <a:off x="469641" y="228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482243F5-189E-3E7C-D4A2-2F02BCF7B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309248"/>
              </p:ext>
            </p:extLst>
          </p:nvPr>
        </p:nvGraphicFramePr>
        <p:xfrm>
          <a:off x="6096000" y="228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A6F4C2C4-EF48-BA6F-E799-6650680CD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138085"/>
              </p:ext>
            </p:extLst>
          </p:nvPr>
        </p:nvGraphicFramePr>
        <p:xfrm>
          <a:off x="469641" y="35316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AC51A9D-BF1C-F915-8017-F7415D93C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172332"/>
              </p:ext>
            </p:extLst>
          </p:nvPr>
        </p:nvGraphicFramePr>
        <p:xfrm>
          <a:off x="6096000" y="35316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2186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0C87-7674-EF55-AF05-FAD83E36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0.5:0.5   0.4:0.6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B62C2A-B8D4-B153-028C-C65D5A45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17382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0.5:0.5   0.4:0.6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2</cp:revision>
  <dcterms:created xsi:type="dcterms:W3CDTF">2022-08-10T13:56:29Z</dcterms:created>
  <dcterms:modified xsi:type="dcterms:W3CDTF">2022-08-10T21:32:32Z</dcterms:modified>
</cp:coreProperties>
</file>