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8DEDB-5A1E-0768-2E16-8156B41CF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9F73E1-7B7D-CB2B-0780-961142B1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B3B96-5ED1-25D4-ABE3-54D1BE16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DBD6B-195C-69F0-2A61-F4C658B4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39A53-1F9E-67D9-83B3-A46D92C6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45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47739-C0F6-1C91-4A34-ED72034C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5A44D9-D931-DEF3-3129-57A1BD42E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B8E4E-BF01-A4AA-BBA5-4100885A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FE088-1DB0-2AAF-EE30-B2CF090E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43297-EAC5-D3A8-B4AE-D99E6F28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0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AC133A-F56D-25BB-7F83-5693DEAE3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6EA2B0-FCE6-5947-5125-3CD541CD7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17455-828A-617A-AE03-E73C0B4A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C3EE7-599F-21F8-78D2-5AC38C7B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86455-7242-2A89-51BB-7573A94D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96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FDE5C-6DBD-EB65-00A4-F1D3F060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4FBD9-A51C-6DEC-C308-B68F396F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C15AA-61C3-E3F8-1693-D996E388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BB6BB-A5B8-9BDF-E3B1-FBA89ED7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7382A-C20E-D91D-9C8A-CBBE3BF7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9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D9AD5-897B-C334-4A3F-B8D8FA2D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E1864-15FF-38E0-64C6-2F7364C9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73855-9F3E-6EE7-BDD4-538AD685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00F23-7F2E-D349-374D-435D36FF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9248C-3378-4959-EAAB-D110B665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7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E94E7-ECFD-B874-5E96-0AE3563F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19A14-121A-F7C3-0616-B675F9FE7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C25ADA-0AB6-BF9A-A621-D94B76238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CD403E-6C73-C933-1417-8997D8EC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F1EB5-52DB-A63B-2A11-E2EF7B50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192C0-F4F7-77B0-D1C1-C51DC890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8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2D359-B949-C3D3-94EA-D5D338BF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F8347-D311-5EDA-186A-ABB41AD5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B89366-DEF3-74A3-98F3-59E03FBE8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0FE3D7-06EE-B7CC-6A59-51AF6E9DB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6A949D-9524-CA3B-D302-C042C1B9E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FD2101-63A1-BD28-39A1-CDB974BE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623B71-E589-EAC6-0F83-71537EE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3B4CD8-EDF1-498C-A868-45F5B659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3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9A62C-A1C5-30FC-6F26-68A9B27A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2FC6E4-55A5-0A88-3048-ABE8FD0B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A4ACD8-1AB1-CBEF-0F26-BBD9F9ED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240A90-71E6-ACAC-C98A-E4D419F7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2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C7D66D-ED14-5BD5-C6EC-A6DE24F7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7FE340-1997-88C8-D186-5A4C63FF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7EA443-328B-DB0F-4184-2EFDB915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9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47773-858B-CF6E-3EDB-3999365A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9A935-4161-FFBD-CDF4-26498463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B12B7D-735C-30BF-727D-BA0F4B023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2FC2CC-BC95-8818-BB15-C2DB4C0C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85596-D13A-6AFF-250C-478CEBC3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9DC5D-A24B-CD64-721D-DE446FF6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9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A0082-DF18-59D8-E261-E191A610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8679BE-3191-8BF1-742B-DD3DA5757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BF1938-6E25-88EC-4E94-166641F85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D698FC-F21B-BA85-EBE1-2EC4CC41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8D-BE6A-4270-B4FF-F01EC5C9402C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EA848-7167-9DE7-7AC4-EF9A4F83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BEDFB3-6548-E3FC-8D2F-DA4B475F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8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BAF2B0-AFAE-D426-A8D8-662B28A7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F9EEF9-60AD-0B41-8C1A-2E56033CC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5BC91-D01B-96D7-380A-4F4D02BD6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C668D-BE6A-4270-B4FF-F01EC5C9402C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43DC0-2072-F99C-EE38-B1ED52679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A0C9C-DC4C-7665-4E9A-BF1322813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F490-3F91-4E00-8E75-D46689560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6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C4D58-66F9-D95F-74A3-CC591B803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" y="671804"/>
            <a:ext cx="10877939" cy="55051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>
                <a:solidFill>
                  <a:srgbClr val="242424"/>
                </a:solidFill>
                <a:effectLst/>
                <a:latin typeface="-apple-system"/>
              </a:rPr>
              <a:t>1: time consuming between different models in </a:t>
            </a:r>
            <a:r>
              <a:rPr lang="en-US" altLang="zh-CN" sz="1800" dirty="0" err="1">
                <a:solidFill>
                  <a:srgbClr val="242424"/>
                </a:solidFill>
                <a:effectLst/>
                <a:latin typeface="-apple-system"/>
              </a:rPr>
              <a:t>cpu</a:t>
            </a:r>
            <a:endParaRPr lang="en-US" altLang="zh-CN" dirty="0">
              <a:solidFill>
                <a:srgbClr val="242424"/>
              </a:solidFill>
              <a:effectLst/>
              <a:latin typeface="-apple-system"/>
            </a:endParaRPr>
          </a:p>
          <a:p>
            <a:pPr algn="l"/>
            <a:r>
              <a:rPr lang="en-US" altLang="zh-CN" sz="1800" dirty="0">
                <a:solidFill>
                  <a:srgbClr val="242424"/>
                </a:solidFill>
                <a:effectLst/>
                <a:latin typeface="-apple-system"/>
              </a:rPr>
              <a:t>2: accuracy between different models  </a:t>
            </a:r>
            <a:endParaRPr lang="en-US" altLang="zh-CN" dirty="0">
              <a:solidFill>
                <a:srgbClr val="242424"/>
              </a:solidFill>
              <a:effectLst/>
              <a:latin typeface="-apple-system"/>
            </a:endParaRPr>
          </a:p>
          <a:p>
            <a:pPr algn="l"/>
            <a:r>
              <a:rPr lang="en-US" altLang="zh-CN" sz="1800" dirty="0">
                <a:solidFill>
                  <a:srgbClr val="242424"/>
                </a:solidFill>
                <a:effectLst/>
                <a:latin typeface="-apple-system"/>
              </a:rPr>
              <a:t>3: increase training data size will get positive result</a:t>
            </a:r>
            <a:endParaRPr lang="en-US" altLang="zh-CN" dirty="0">
              <a:solidFill>
                <a:srgbClr val="242424"/>
              </a:solidFill>
              <a:effectLst/>
              <a:latin typeface="-apple-system"/>
            </a:endParaRPr>
          </a:p>
          <a:p>
            <a:pPr algn="l"/>
            <a:r>
              <a:rPr lang="en-US" altLang="zh-CN" sz="1800" dirty="0">
                <a:solidFill>
                  <a:srgbClr val="242424"/>
                </a:solidFill>
                <a:effectLst/>
                <a:latin typeface="-apple-system"/>
              </a:rPr>
              <a:t>4; perform physical constraint will get positive result</a:t>
            </a:r>
            <a:endParaRPr lang="en-US" altLang="zh-CN" dirty="0">
              <a:solidFill>
                <a:srgbClr val="242424"/>
              </a:solidFill>
              <a:effectLst/>
              <a:latin typeface="-apple-system"/>
            </a:endParaRPr>
          </a:p>
          <a:p>
            <a:pPr algn="l"/>
            <a:r>
              <a:rPr lang="en-US" altLang="zh-CN" sz="1800" dirty="0">
                <a:solidFill>
                  <a:srgbClr val="242424"/>
                </a:solidFill>
                <a:effectLst/>
                <a:latin typeface="-apple-system"/>
              </a:rPr>
              <a:t>5 How </a:t>
            </a:r>
            <a:r>
              <a:rPr lang="en-US" altLang="zh-CN" sz="1800" dirty="0" err="1">
                <a:solidFill>
                  <a:srgbClr val="242424"/>
                </a:solidFill>
                <a:effectLst/>
                <a:latin typeface="-apple-system"/>
              </a:rPr>
              <a:t>gpu</a:t>
            </a:r>
            <a:r>
              <a:rPr lang="en-US" altLang="zh-CN" sz="1800" dirty="0">
                <a:solidFill>
                  <a:srgbClr val="242424"/>
                </a:solidFill>
                <a:effectLst/>
                <a:latin typeface="-apple-system"/>
              </a:rPr>
              <a:t> performance in different model</a:t>
            </a:r>
            <a:endParaRPr lang="en-US" altLang="zh-CN" dirty="0">
              <a:solidFill>
                <a:srgbClr val="242424"/>
              </a:solidFill>
              <a:effectLst/>
              <a:latin typeface="-apple-system"/>
            </a:endParaRPr>
          </a:p>
          <a:p>
            <a:pPr algn="l"/>
            <a:r>
              <a:rPr lang="en-US" altLang="zh-CN" sz="1800" dirty="0">
                <a:solidFill>
                  <a:srgbClr val="242424"/>
                </a:solidFill>
                <a:effectLst/>
                <a:latin typeface="-apple-system"/>
              </a:rPr>
              <a:t>6 The model will have better result in more complexed case (more material mixture)</a:t>
            </a:r>
            <a:endParaRPr lang="en-US" altLang="zh-CN" dirty="0">
              <a:solidFill>
                <a:srgbClr val="242424"/>
              </a:solidFill>
              <a:effectLst/>
              <a:latin typeface="-apple-system"/>
            </a:endParaRPr>
          </a:p>
          <a:p>
            <a:pPr algn="l"/>
            <a:r>
              <a:rPr lang="en-US" altLang="zh-CN" sz="1800" dirty="0">
                <a:solidFill>
                  <a:srgbClr val="242424"/>
                </a:solidFill>
                <a:effectLst/>
                <a:latin typeface="-apple-system"/>
              </a:rPr>
              <a:t>7 how accumulate error impact model performance</a:t>
            </a:r>
            <a:endParaRPr lang="en-US" altLang="zh-CN" dirty="0">
              <a:solidFill>
                <a:srgbClr val="242424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7074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0985E-E613-72E9-7E2A-74AA9955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7F49EB-7ACA-B894-1A3A-9285E8B74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748" y="652701"/>
            <a:ext cx="6564416" cy="555259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883B965-0E9B-8E12-E591-39B3C9979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52701"/>
            <a:ext cx="6717876" cy="555259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FE2662C-8B7A-9547-2C31-BC26DADB4AD7}"/>
              </a:ext>
            </a:extLst>
          </p:cNvPr>
          <p:cNvSpPr txBox="1"/>
          <p:nvPr/>
        </p:nvSpPr>
        <p:spPr>
          <a:xfrm>
            <a:off x="949569" y="6371273"/>
            <a:ext cx="536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 time with exponential increased </a:t>
            </a:r>
            <a:r>
              <a:rPr lang="en-US" altLang="zh-CN" dirty="0" err="1"/>
              <a:t>y_axis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205E96-D77B-A57F-A6C5-206C032CCCFF}"/>
              </a:ext>
            </a:extLst>
          </p:cNvPr>
          <p:cNvSpPr txBox="1"/>
          <p:nvPr/>
        </p:nvSpPr>
        <p:spPr>
          <a:xfrm>
            <a:off x="7151077" y="6308209"/>
            <a:ext cx="536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 time with uniform increased </a:t>
            </a:r>
            <a:r>
              <a:rPr lang="en-US" altLang="zh-CN" dirty="0" err="1"/>
              <a:t>y_axis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88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0C9B846C-9978-F44F-5C79-5765EE06B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8945"/>
            <a:ext cx="6096000" cy="4572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CBDA51-9004-2544-6766-EB4FF3F1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61655"/>
            <a:ext cx="6096000" cy="4572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CC35415-7898-4728-0D00-8489DAFD1996}"/>
              </a:ext>
            </a:extLst>
          </p:cNvPr>
          <p:cNvSpPr txBox="1"/>
          <p:nvPr/>
        </p:nvSpPr>
        <p:spPr>
          <a:xfrm>
            <a:off x="7013639" y="4733655"/>
            <a:ext cx="426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Error without </a:t>
            </a:r>
            <a:r>
              <a:rPr lang="en-US" altLang="zh-CN" dirty="0" err="1"/>
              <a:t>simple_ANN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252D5E-6555-9F89-562C-6B1CCE8EC58F}"/>
              </a:ext>
            </a:extLst>
          </p:cNvPr>
          <p:cNvSpPr txBox="1"/>
          <p:nvPr/>
        </p:nvSpPr>
        <p:spPr>
          <a:xfrm>
            <a:off x="1835278" y="4733655"/>
            <a:ext cx="426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Error with </a:t>
            </a:r>
            <a:r>
              <a:rPr lang="en-US" altLang="zh-CN" dirty="0" err="1"/>
              <a:t>simple_ANN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23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424EB4-5DEB-454E-D2AB-2E3209DFB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7402" y="486727"/>
            <a:ext cx="7327902" cy="54959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849F4B-C9AB-9F42-C195-B262AFAA7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84" y="365125"/>
            <a:ext cx="6767832" cy="54232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854B29-C711-2804-4414-87A1D1CA75A5}"/>
              </a:ext>
            </a:extLst>
          </p:cNvPr>
          <p:cNvSpPr txBox="1"/>
          <p:nvPr/>
        </p:nvSpPr>
        <p:spPr>
          <a:xfrm>
            <a:off x="949569" y="6371273"/>
            <a:ext cx="536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 time with exponential increased </a:t>
            </a:r>
            <a:r>
              <a:rPr lang="en-US" altLang="zh-CN" dirty="0" err="1"/>
              <a:t>y_axis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50272C-59C8-4EF6-668C-D9E840ED1265}"/>
              </a:ext>
            </a:extLst>
          </p:cNvPr>
          <p:cNvSpPr txBox="1"/>
          <p:nvPr/>
        </p:nvSpPr>
        <p:spPr>
          <a:xfrm>
            <a:off x="7588447" y="6371273"/>
            <a:ext cx="536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 time with uniform increased </a:t>
            </a:r>
            <a:r>
              <a:rPr lang="en-US" altLang="zh-CN" dirty="0" err="1"/>
              <a:t>y_axis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07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9CC144-8243-A83D-FBEC-DBE37F8C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2" y="403404"/>
            <a:ext cx="6096000" cy="3429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20B9B0-EAF9-7BC7-5C3E-2B0C01E1E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6" y="3737185"/>
            <a:ext cx="6096000" cy="332349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1F89C4B-6D2E-76D8-8296-6C3459896AF0}"/>
              </a:ext>
            </a:extLst>
          </p:cNvPr>
          <p:cNvSpPr txBox="1"/>
          <p:nvPr/>
        </p:nvSpPr>
        <p:spPr>
          <a:xfrm>
            <a:off x="2720340" y="105507"/>
            <a:ext cx="647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GPU accelerate test time,( I find I don’t have </a:t>
            </a:r>
            <a:r>
              <a:rPr lang="en-US" altLang="zh-CN" dirty="0" err="1"/>
              <a:t>tabnet</a:t>
            </a:r>
            <a:r>
              <a:rPr lang="en-US" altLang="zh-CN" dirty="0"/>
              <a:t> in </a:t>
            </a:r>
            <a:r>
              <a:rPr lang="en-US" altLang="zh-CN" dirty="0" err="1"/>
              <a:t>cpu</a:t>
            </a:r>
            <a:r>
              <a:rPr lang="en-US" altLang="zh-CN" dirty="0"/>
              <a:t>, I will do it in the next week)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9809F9-7839-27C6-4736-BA10D440A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154" y="3669450"/>
            <a:ext cx="6096000" cy="34589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84027F2-9C39-B3CB-1D53-D7ABC8C21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288" y="481428"/>
            <a:ext cx="6096000" cy="33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1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130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 翰林</dc:creator>
  <cp:lastModifiedBy>夏 翰林</cp:lastModifiedBy>
  <cp:revision>11</cp:revision>
  <dcterms:created xsi:type="dcterms:W3CDTF">2022-07-14T17:06:13Z</dcterms:created>
  <dcterms:modified xsi:type="dcterms:W3CDTF">2022-08-02T21:56:14Z</dcterms:modified>
</cp:coreProperties>
</file>