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610D-4AAA-9E8B-0811-31A23FB3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B2E14-51A4-B5D0-9D7C-91611B75D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DFAD0-92A4-9FD0-7A3F-3F8AE660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FF52A-6803-396C-7D44-127D1951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BF893-E70D-5D2D-8972-871991B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2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2072E-950D-0D6C-0583-C9D2DFA4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8C694-1D9C-D524-B5E1-B035B8FA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8591-F800-9A7A-48D9-96F3885E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CA48-4918-E405-60F5-C4C1CA8C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D314D-6CCF-134B-4439-133FE382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0888DC-755C-D985-0608-264548EEE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62832-1DFE-2453-AAD9-0303D11E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BBEA2-4FD2-2D71-B8B3-C7E6010F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ACB03-BF13-AF76-96BF-C2E7B991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95A2-FE52-F141-E7F6-EA3B7F56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E4F4-6420-B020-157D-A3D41EAF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2BACB-AC1A-1EDE-47FB-46706EEA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40360-3BAE-90EB-C2F1-2533301C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5C338-1F6F-F88E-08C6-EB2BB0FE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14EEF-8FBD-D3BB-93F3-B5420462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5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57F97-0CD1-9893-BF10-FE5114EA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D17DB-D22C-AE24-2779-AC56E5B1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070A2-4D3E-D805-9B56-139343B6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BF7E4-7875-8DAA-E004-74028D2F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DFFE0-3694-94CD-3180-65124493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86BE3-D4F6-D025-8A2C-2DF6421C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D001D-19F5-B827-CAE8-B2B6E877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5E6CD-E0D6-C0A6-2139-E2ECE97DD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227F8-BA90-79B6-D9BC-0E4A68C3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62F4D-8DF1-19C1-E87A-4BE19D71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AB38-B037-23C3-920F-7588C6DD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8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9257-A8F0-7866-C29E-88AB4D4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9F44D-2E87-2B0F-3B9A-FAE2C3FD8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15545-FE5B-303C-33A5-2AB21F02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BC3BD-DC08-F9C2-1370-A3E923C7A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7B5D57-08EE-BBD0-4847-32E5B20FD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761E0-DCCA-7810-C2DD-017047D9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4F8C66-4C0B-CC9E-3DBA-BF3FB699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9EC9B-D61E-DA86-C1C1-73D1FCB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D428E-45E2-00B1-D143-F2093232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A69822-1766-4473-F7D9-4B16CF1B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FE809-F4E2-0549-A684-E11B7A1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55B23-8697-D051-2450-381B56A9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7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FC0EDE-DAAA-F0E2-BCC3-F5B4ECDE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0E82D-C807-652A-5AD5-FB9E4A4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01901-575F-C52C-9A73-87AD2028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E88EB-A78E-5CC7-C730-D100490B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44D2C-7A73-340A-B118-59E428A0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5D959-935B-FAF9-E2E8-5B38F008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C5F36-40A7-B4EB-227A-AED36CA6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C374C-D70E-4628-6747-CDA4DCCA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31D1-54FB-8E9A-EC74-04CB3F5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9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60D2D-D00A-AC9E-DA32-872ED0D7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5EC5B0-F93C-F2B9-4978-48C38B84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BFC58-BA79-119F-2C52-072FF82F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70BF2-A325-9410-BC1C-6A76837F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796A3-B5A5-4804-7ACD-F52134F2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A9A00-B9C7-742D-41C3-3F4CBF9E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5FC007-7CB3-CD35-91E7-EDFC66EF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7ECB4-E94A-BB68-D219-272C7DFE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4F013-2A76-F660-C4B9-A96F20F88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CD83-F72D-436C-A22D-E294B02913B1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1BD60-3367-D855-2124-3B1E5EE55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A14A9-2EFF-7DF9-88C5-D074472E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AC35-CF85-4F1A-8953-6CE4963A6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7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3F33-44C5-C7B8-97DF-81AD02B79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 search the different model’s behavior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CEED24-73FB-B246-5126-8C66B0C47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What I have done this week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12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C155B-7CDA-B6E7-A0E2-3AAF5DA8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ANN vs </a:t>
            </a:r>
            <a:r>
              <a:rPr lang="en-US" altLang="zh-CN" dirty="0" err="1"/>
              <a:t>XGboost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AA0F0-F77C-8AF8-65C2-4816941A1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EDE133-1B53-E3F6-2A19-BF22C72B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14" y="1604963"/>
            <a:ext cx="85486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8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35D5-E372-82BF-7C9B-39EBE43B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ANN vs </a:t>
            </a:r>
            <a:r>
              <a:rPr lang="en-US" altLang="zh-CN" dirty="0" err="1"/>
              <a:t>LightGBM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EA804-4482-45A6-CAF2-09F1F879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E6A92F-AF5B-9E2C-7786-D3AD2E27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6" y="1450649"/>
            <a:ext cx="1028343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2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EED57-DD33-7313-0CC2-A3377C56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XGBoost</a:t>
            </a:r>
            <a:r>
              <a:rPr lang="en-US" altLang="zh-CN" dirty="0"/>
              <a:t> vs </a:t>
            </a:r>
            <a:r>
              <a:rPr lang="en-US" altLang="zh-CN" dirty="0" err="1"/>
              <a:t>LightGBM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978A88-29ED-3DCD-B52D-ED09CE36E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14" y="1825625"/>
            <a:ext cx="7501378" cy="4351338"/>
          </a:xfrm>
        </p:spPr>
      </p:pic>
    </p:spTree>
    <p:extLst>
      <p:ext uri="{BB962C8B-B14F-4D97-AF65-F5344CB8AC3E}">
        <p14:creationId xmlns:p14="http://schemas.microsoft.com/office/powerpoint/2010/main" val="114386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932CD-A1DC-FBC5-B4F7-C2A6BDCA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XGB vs </a:t>
            </a:r>
            <a:r>
              <a:rPr lang="en-US" altLang="zh-CN" dirty="0" err="1"/>
              <a:t>LightGBM</a:t>
            </a:r>
            <a:r>
              <a:rPr lang="en-US" altLang="zh-CN" dirty="0"/>
              <a:t> vs Simple ANN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18E169-8292-1D63-5C5C-54AF7318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21" y="1825625"/>
            <a:ext cx="9520015" cy="4351338"/>
          </a:xfrm>
        </p:spPr>
      </p:pic>
    </p:spTree>
    <p:extLst>
      <p:ext uri="{BB962C8B-B14F-4D97-AF65-F5344CB8AC3E}">
        <p14:creationId xmlns:p14="http://schemas.microsoft.com/office/powerpoint/2010/main" val="380816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29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I search the different model’s behavior</vt:lpstr>
      <vt:lpstr>Simple ANN vs XGboost</vt:lpstr>
      <vt:lpstr>Simple ANN vs LightGBM</vt:lpstr>
      <vt:lpstr>XGBoost vs LightGBM</vt:lpstr>
      <vt:lpstr>XGB vs LightGBM vs Simple 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7</cp:revision>
  <dcterms:created xsi:type="dcterms:W3CDTF">2022-06-20T20:28:16Z</dcterms:created>
  <dcterms:modified xsi:type="dcterms:W3CDTF">2022-07-06T10:06:08Z</dcterms:modified>
</cp:coreProperties>
</file>