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8DEDB-5A1E-0768-2E16-8156B41CF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9F73E1-7B7D-CB2B-0780-961142B1E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5B3B96-5ED1-25D4-ABE3-54D1BE16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3DBD6B-195C-69F0-2A61-F4C658B4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539A53-1F9E-67D9-83B3-A46D92C6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45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47739-C0F6-1C91-4A34-ED72034C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5A44D9-D931-DEF3-3129-57A1BD42E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6B8E4E-BF01-A4AA-BBA5-4100885A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FE088-1DB0-2AAF-EE30-B2CF090E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643297-EAC5-D3A8-B4AE-D99E6F28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0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AC133A-F56D-25BB-7F83-5693DEAE3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6EA2B0-FCE6-5947-5125-3CD541CD7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17455-828A-617A-AE03-E73C0B4A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C3EE7-599F-21F8-78D2-5AC38C7B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86455-7242-2A89-51BB-7573A94D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96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FDE5C-6DBD-EB65-00A4-F1D3F0607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4FBD9-A51C-6DEC-C308-B68F396F6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C15AA-61C3-E3F8-1693-D996E388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0BB6BB-A5B8-9BDF-E3B1-FBA89ED71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47382A-C20E-D91D-9C8A-CBBE3BF7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99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D9AD5-897B-C334-4A3F-B8D8FA2D8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CE1864-15FF-38E0-64C6-2F7364C9C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073855-9F3E-6EE7-BDD4-538AD685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00F23-7F2E-D349-374D-435D36FF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9248C-3378-4959-EAAB-D110B665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7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E94E7-ECFD-B874-5E96-0AE3563F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19A14-121A-F7C3-0616-B675F9FE7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C25ADA-0AB6-BF9A-A621-D94B76238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CD403E-6C73-C933-1417-8997D8EC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3F1EB5-52DB-A63B-2A11-E2EF7B50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C192C0-F4F7-77B0-D1C1-C51DC890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78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2D359-B949-C3D3-94EA-D5D338BF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FF8347-D311-5EDA-186A-ABB41AD52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B89366-DEF3-74A3-98F3-59E03FBE8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0FE3D7-06EE-B7CC-6A59-51AF6E9DB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6A949D-9524-CA3B-D302-C042C1B9E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FD2101-63A1-BD28-39A1-CDB974BE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623B71-E589-EAC6-0F83-71537EE2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3B4CD8-EDF1-498C-A868-45F5B659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3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9A62C-A1C5-30FC-6F26-68A9B27A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2FC6E4-55A5-0A88-3048-ABE8FD0B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A4ACD8-1AB1-CBEF-0F26-BBD9F9ED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240A90-71E6-ACAC-C98A-E4D419F7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12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C7D66D-ED14-5BD5-C6EC-A6DE24F7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7FE340-1997-88C8-D186-5A4C63FF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7EA443-328B-DB0F-4184-2EFDB915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49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47773-858B-CF6E-3EDB-3999365A8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9A935-4161-FFBD-CDF4-264984632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B12B7D-735C-30BF-727D-BA0F4B023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2FC2CC-BC95-8818-BB15-C2DB4C0C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B85596-D13A-6AFF-250C-478CEBC3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C9DC5D-A24B-CD64-721D-DE446FF6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29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A0082-DF18-59D8-E261-E191A610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8679BE-3191-8BF1-742B-DD3DA5757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BF1938-6E25-88EC-4E94-166641F85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D698FC-F21B-BA85-EBE1-2EC4CC41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5EA848-7167-9DE7-7AC4-EF9A4F83D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BEDFB3-6548-E3FC-8D2F-DA4B475F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48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BAF2B0-AFAE-D426-A8D8-662B28A7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F9EEF9-60AD-0B41-8C1A-2E56033CC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5BC91-D01B-96D7-380A-4F4D02BD6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C668D-BE6A-4270-B4FF-F01EC5C9402C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43DC0-2072-F99C-EE38-B1ED52679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8A0C9C-DC4C-7665-4E9A-BF1322813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76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16795-2BFC-6503-1126-C9076B54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regulization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EC4D58-66F9-D95F-74A3-CC591B803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Set negative to 0</a:t>
            </a:r>
          </a:p>
          <a:p>
            <a:r>
              <a:rPr lang="en-US" altLang="zh-CN" dirty="0"/>
              <a:t>Set &gt;1 to 1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There is a thing I haven’t done:</a:t>
            </a:r>
          </a:p>
          <a:p>
            <a:r>
              <a:rPr lang="en-US" altLang="zh-CN" dirty="0"/>
              <a:t>When normalize it( sum of fraction to</a:t>
            </a:r>
          </a:p>
          <a:p>
            <a:pPr marL="0" indent="0">
              <a:buNone/>
            </a:pPr>
            <a:r>
              <a:rPr lang="en-US" altLang="zh-CN" dirty="0"/>
              <a:t>be one, some times the result get worse</a:t>
            </a:r>
          </a:p>
          <a:p>
            <a:pPr marL="0" indent="0">
              <a:buNone/>
            </a:pPr>
            <a:r>
              <a:rPr lang="en-US" altLang="zh-CN" dirty="0"/>
              <a:t>I think it is because the data structure:</a:t>
            </a:r>
          </a:p>
          <a:p>
            <a:pPr marL="0" indent="0">
              <a:buNone/>
            </a:pPr>
            <a:r>
              <a:rPr lang="en-US" altLang="zh-CN" dirty="0"/>
              <a:t>When there are no liquid, the fraction will jump to</a:t>
            </a:r>
          </a:p>
          <a:p>
            <a:pPr marL="0" indent="0">
              <a:buNone/>
            </a:pPr>
            <a:r>
              <a:rPr lang="en-US" altLang="zh-CN" dirty="0"/>
              <a:t>Zero and maybe it is hard for model to understand what happened</a:t>
            </a:r>
          </a:p>
          <a:p>
            <a:pPr marL="0" indent="0">
              <a:buNone/>
            </a:pPr>
            <a:r>
              <a:rPr lang="en-US" altLang="zh-CN" dirty="0"/>
              <a:t>(</a:t>
            </a:r>
            <a:r>
              <a:rPr lang="en-US" altLang="zh-CN" dirty="0" err="1"/>
              <a:t>ie</a:t>
            </a:r>
            <a:r>
              <a:rPr lang="en-US" altLang="zh-CN" dirty="0"/>
              <a:t>: When liquid: gas [0.999:0.001] -&gt; [1:0] the material component fraction in</a:t>
            </a:r>
          </a:p>
          <a:p>
            <a:pPr marL="0" indent="0">
              <a:buNone/>
            </a:pPr>
            <a:r>
              <a:rPr lang="en-US" altLang="zh-CN" dirty="0"/>
              <a:t>Gas will fall [0,0] directly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after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35EB8DD-A216-D609-0C46-4A61840CA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381" y="471487"/>
            <a:ext cx="6848617" cy="307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4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6A51121B-4CC0-1B5C-E1D3-F3FBC98FD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426" y="4902992"/>
            <a:ext cx="3530600" cy="26479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CB0D983-41C7-2B63-E4A6-DFF96C1F6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276" y="4919661"/>
            <a:ext cx="3486150" cy="261461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03EECA6-B0C1-71FB-8ED6-AF013DBCC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448" y="4919661"/>
            <a:ext cx="3225800" cy="24193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B2FA6B4-90BC-30C1-408C-965510C28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99110" y="615067"/>
            <a:ext cx="3528724" cy="264654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1BE0705-1110-17D6-9E09-83B16712F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1620" y="185654"/>
            <a:ext cx="3299461" cy="247459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623CD5C-6683-2008-EFE8-54E7733141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8169" y="-179630"/>
            <a:ext cx="3528725" cy="264654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639E7BF-2E00-E844-B738-EB79D60771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7448" y="2661617"/>
            <a:ext cx="3299461" cy="247459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0F2856D-B0D0-AFCE-D63F-5634F1DEDE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8167" y="2352186"/>
            <a:ext cx="3528727" cy="264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9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94511-F129-783F-551E-AAD0B78A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内容占位符 8" descr="图表&#10;&#10;描述已自动生成">
            <a:extLst>
              <a:ext uri="{FF2B5EF4-FFF2-40B4-BE49-F238E27FC236}">
                <a16:creationId xmlns:a16="http://schemas.microsoft.com/office/drawing/2014/main" id="{401D55FB-01D2-C550-6364-7AD31EE78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203925"/>
            <a:ext cx="3568883" cy="2679838"/>
          </a:xfrm>
        </p:spPr>
      </p:pic>
      <p:pic>
        <p:nvPicPr>
          <p:cNvPr id="11" name="图片 10" descr="图表&#10;&#10;描述已自动生成">
            <a:extLst>
              <a:ext uri="{FF2B5EF4-FFF2-40B4-BE49-F238E27FC236}">
                <a16:creationId xmlns:a16="http://schemas.microsoft.com/office/drawing/2014/main" id="{2B410AFF-BAB3-2C4B-77F8-97427236C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3" y="292830"/>
            <a:ext cx="3445809" cy="2590933"/>
          </a:xfrm>
          <a:prstGeom prst="rect">
            <a:avLst/>
          </a:prstGeom>
        </p:spPr>
      </p:pic>
      <p:pic>
        <p:nvPicPr>
          <p:cNvPr id="13" name="图片 12" descr="图表&#10;&#10;描述已自动生成">
            <a:extLst>
              <a:ext uri="{FF2B5EF4-FFF2-40B4-BE49-F238E27FC236}">
                <a16:creationId xmlns:a16="http://schemas.microsoft.com/office/drawing/2014/main" id="{1D968AB3-3393-D4DF-F792-26E6545A4E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49" y="2883763"/>
            <a:ext cx="3568883" cy="2679838"/>
          </a:xfrm>
          <a:prstGeom prst="rect">
            <a:avLst/>
          </a:prstGeom>
        </p:spPr>
      </p:pic>
      <p:pic>
        <p:nvPicPr>
          <p:cNvPr id="15" name="图片 14" descr="图表&#10;&#10;描述已自动生成">
            <a:extLst>
              <a:ext uri="{FF2B5EF4-FFF2-40B4-BE49-F238E27FC236}">
                <a16:creationId xmlns:a16="http://schemas.microsoft.com/office/drawing/2014/main" id="{03E26536-0041-3C48-6DCF-9AD06AE62A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3" y="2883763"/>
            <a:ext cx="3564048" cy="2679838"/>
          </a:xfrm>
          <a:prstGeom prst="rect">
            <a:avLst/>
          </a:prstGeom>
        </p:spPr>
      </p:pic>
      <p:pic>
        <p:nvPicPr>
          <p:cNvPr id="17" name="图片 16" descr="图表, 箱线图&#10;&#10;描述已自动生成">
            <a:extLst>
              <a:ext uri="{FF2B5EF4-FFF2-40B4-BE49-F238E27FC236}">
                <a16:creationId xmlns:a16="http://schemas.microsoft.com/office/drawing/2014/main" id="{98212E14-6C97-1ACE-CFDA-339C9E392D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364" y="5499030"/>
            <a:ext cx="3619686" cy="2717940"/>
          </a:xfrm>
          <a:prstGeom prst="rect">
            <a:avLst/>
          </a:prstGeom>
        </p:spPr>
      </p:pic>
      <p:pic>
        <p:nvPicPr>
          <p:cNvPr id="19" name="图片 18" descr="图表&#10;&#10;低可信度描述已自动生成">
            <a:extLst>
              <a:ext uri="{FF2B5EF4-FFF2-40B4-BE49-F238E27FC236}">
                <a16:creationId xmlns:a16="http://schemas.microsoft.com/office/drawing/2014/main" id="{0E1868F7-7C4E-C544-4F15-2733C749B6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39" y="5558464"/>
            <a:ext cx="3564048" cy="266964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9FCB852D-0D77-2A51-C5C6-07582F8EC08E}"/>
              </a:ext>
            </a:extLst>
          </p:cNvPr>
          <p:cNvSpPr txBox="1"/>
          <p:nvPr/>
        </p:nvSpPr>
        <p:spPr>
          <a:xfrm>
            <a:off x="8039582" y="2308860"/>
            <a:ext cx="3676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X:gas fraction of mataerial0, Y gas fraction of material1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52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FDF65C4-EB67-D0CE-51DB-D50012DA8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1" y="216401"/>
            <a:ext cx="5344409" cy="32125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A71598-92B6-D120-3CE0-3780AB9B5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0" y="0"/>
            <a:ext cx="6041669" cy="362407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C323F0-1CBF-1D38-7B37-79038BC20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41" y="3520440"/>
            <a:ext cx="4677217" cy="293766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9762A84-6E0C-9B75-4E48-123974C1A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278" y="3491993"/>
            <a:ext cx="4677218" cy="310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97B73-F763-FFBE-42DB-1A211613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05B3BB5-84FF-54EC-FBF6-45DF08A4D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837" y="2141537"/>
            <a:ext cx="8789702" cy="4351338"/>
          </a:xfrm>
        </p:spPr>
      </p:pic>
    </p:spTree>
    <p:extLst>
      <p:ext uri="{BB962C8B-B14F-4D97-AF65-F5344CB8AC3E}">
        <p14:creationId xmlns:p14="http://schemas.microsoft.com/office/powerpoint/2010/main" val="377469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9D5D2-0BAD-F6A3-2CA1-CA587794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ED0CFF3-6E53-963B-9B22-B80958DBD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31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107</Words>
  <Application>Microsoft Office PowerPoint</Application>
  <PresentationFormat>宽屏</PresentationFormat>
  <Paragraphs>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regulization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夏 翰林</dc:creator>
  <cp:lastModifiedBy>夏 翰林</cp:lastModifiedBy>
  <cp:revision>7</cp:revision>
  <dcterms:created xsi:type="dcterms:W3CDTF">2022-07-14T17:06:13Z</dcterms:created>
  <dcterms:modified xsi:type="dcterms:W3CDTF">2022-07-27T15:01:39Z</dcterms:modified>
</cp:coreProperties>
</file>