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DEDB-5A1E-0768-2E16-8156B41C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F73E1-7B7D-CB2B-0780-961142B1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B3B96-5ED1-25D4-ABE3-54D1BE1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BD6B-195C-69F0-2A61-F4C658B4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39A53-1F9E-67D9-83B3-A46D92C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7739-C0F6-1C91-4A34-ED72034C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A44D9-D931-DEF3-3129-57A1BD42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8E4E-BF01-A4AA-BBA5-4100885A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E088-1DB0-2AAF-EE30-B2CF090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3297-EAC5-D3A8-B4AE-D99E6F2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C133A-F56D-25BB-7F83-5693DEAE3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EA2B0-FCE6-5947-5125-3CD541CD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17455-828A-617A-AE03-E73C0B4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3EE7-599F-21F8-78D2-5AC38C7B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455-7242-2A89-51BB-7573A94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DE5C-6DBD-EB65-00A4-F1D3F06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FBD9-A51C-6DEC-C308-B68F396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15AA-61C3-E3F8-1693-D996E388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BB6BB-A5B8-9BDF-E3B1-FBA89ED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7382A-C20E-D91D-9C8A-CBBE3BF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D9AD5-897B-C334-4A3F-B8D8FA2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1864-15FF-38E0-64C6-2F7364C9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3855-9F3E-6EE7-BDD4-538AD685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00F23-7F2E-D349-374D-435D36FF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248C-3378-4959-EAAB-D110B66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94E7-ECFD-B874-5E96-0AE3563F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9A14-121A-F7C3-0616-B675F9FE7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25ADA-0AB6-BF9A-A621-D94B7623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D403E-6C73-C933-1417-8997D8EC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F1EB5-52DB-A63B-2A11-E2EF7B5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92C0-F4F7-77B0-D1C1-C51DC89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D359-B949-C3D3-94EA-D5D338B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F8347-D311-5EDA-186A-ABB41AD5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89366-DEF3-74A3-98F3-59E03FBE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FE3D7-06EE-B7CC-6A59-51AF6E9D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A949D-9524-CA3B-D302-C042C1B9E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D2101-63A1-BD28-39A1-CDB974B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23B71-E589-EAC6-0F83-71537EE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B4CD8-EDF1-498C-A868-45F5B659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62C-A1C5-30FC-6F26-68A9B27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FC6E4-55A5-0A88-3048-ABE8FD0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4ACD8-1AB1-CBEF-0F26-BBD9F9E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40A90-71E6-ACAC-C98A-E4D419F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7D66D-ED14-5BD5-C6EC-A6DE24F7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FE340-1997-88C8-D186-5A4C63F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EA443-328B-DB0F-4184-2EFDB915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7773-858B-CF6E-3EDB-3999365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9A935-4161-FFBD-CDF4-26498463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12B7D-735C-30BF-727D-BA0F4B02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FC2CC-BC95-8818-BB15-C2DB4C0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85596-D13A-6AFF-250C-478CEBC3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DC5D-A24B-CD64-721D-DE446FF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0082-DF18-59D8-E261-E191A61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679BE-3191-8BF1-742B-DD3DA575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F1938-6E25-88EC-4E94-166641F8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698FC-F21B-BA85-EBE1-2EC4CC41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EA848-7167-9DE7-7AC4-EF9A4F83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EDFB3-6548-E3FC-8D2F-DA4B475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AF2B0-AFAE-D426-A8D8-662B28A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9EEF9-60AD-0B41-8C1A-2E56033C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BC91-D01B-96D7-380A-4F4D02BD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43DC0-2072-F99C-EE38-B1ED5267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A0C9C-DC4C-7665-4E9A-BF132281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C4D58-66F9-D95F-74A3-CC591B80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671804"/>
            <a:ext cx="10877939" cy="5505159"/>
          </a:xfrm>
        </p:spPr>
        <p:txBody>
          <a:bodyPr>
            <a:normAutofit/>
          </a:bodyPr>
          <a:lstStyle/>
          <a:p>
            <a:r>
              <a:rPr lang="en-US" altLang="zh-CN" dirty="0"/>
              <a:t>Built continues phase change prediction</a:t>
            </a:r>
          </a:p>
          <a:p>
            <a:r>
              <a:rPr lang="en-US" altLang="zh-CN" dirty="0"/>
              <a:t>The way I built the test library: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424"/>
                </a:solidFill>
                <a:effectLst/>
                <a:latin typeface="-apple-system"/>
              </a:rPr>
              <a:t>fraction0 as </a:t>
            </a:r>
            <a:r>
              <a:rPr lang="en-US" altLang="zh-CN" b="0" i="0" dirty="0" err="1">
                <a:solidFill>
                  <a:srgbClr val="242424"/>
                </a:solidFill>
                <a:effectLst/>
                <a:latin typeface="-apple-system"/>
              </a:rPr>
              <a:t>initail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-apple-system"/>
              </a:rPr>
              <a:t> condition, the model will do 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424"/>
                </a:solidFill>
                <a:effectLst/>
                <a:latin typeface="-apple-system"/>
              </a:rPr>
              <a:t>1: fraction1=model(fraction0 ,T0,P0) and 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424"/>
                </a:solidFill>
                <a:effectLst/>
                <a:latin typeface="-apple-system"/>
              </a:rPr>
              <a:t>From </a:t>
            </a:r>
            <a:r>
              <a:rPr lang="en-US" altLang="zh-CN" b="0" i="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-apple-system"/>
              </a:rPr>
              <a:t> to i+1: fraction_i+1=model(</a:t>
            </a:r>
            <a:r>
              <a:rPr lang="en-US" altLang="zh-CN" b="0" i="0" dirty="0" err="1">
                <a:solidFill>
                  <a:srgbClr val="242424"/>
                </a:solidFill>
                <a:effectLst/>
                <a:latin typeface="-apple-system"/>
              </a:rPr>
              <a:t>fraction_i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-apple-system"/>
              </a:rPr>
              <a:t> ,</a:t>
            </a:r>
            <a:r>
              <a:rPr lang="en-US" altLang="zh-CN" b="0" i="0" dirty="0" err="1">
                <a:solidFill>
                  <a:srgbClr val="242424"/>
                </a:solidFill>
                <a:effectLst/>
                <a:latin typeface="-apple-system"/>
              </a:rPr>
              <a:t>T_i,P_i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get accumulate error in the end</a:t>
            </a:r>
          </a:p>
          <a:p>
            <a:r>
              <a:rPr lang="en-US" altLang="zh-CN" dirty="0"/>
              <a:t>I have no idea how to create a transformer model, so I just rebuild the library of </a:t>
            </a:r>
            <a:r>
              <a:rPr lang="en-US" altLang="zh-CN" dirty="0" err="1"/>
              <a:t>tabnet</a:t>
            </a:r>
            <a:r>
              <a:rPr lang="en-US" altLang="zh-CN" dirty="0"/>
              <a:t> as the original one</a:t>
            </a:r>
          </a:p>
        </p:txBody>
      </p:sp>
    </p:spTree>
    <p:extLst>
      <p:ext uri="{BB962C8B-B14F-4D97-AF65-F5344CB8AC3E}">
        <p14:creationId xmlns:p14="http://schemas.microsoft.com/office/powerpoint/2010/main" val="417074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7C9BF-E963-270A-D1F6-8003BA35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increase training epoch, </a:t>
            </a:r>
            <a:r>
              <a:rPr lang="en-US" altLang="zh-CN" dirty="0" err="1"/>
              <a:t>tabnet</a:t>
            </a:r>
            <a:r>
              <a:rPr lang="en-US" altLang="zh-CN" dirty="0"/>
              <a:t> can be more accuracy and  to </a:t>
            </a:r>
            <a:r>
              <a:rPr lang="en-US" altLang="zh-CN" dirty="0" err="1"/>
              <a:t>XGBoost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0A16DE5-50F7-9CEA-0F69-30904D50D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83" y="1965584"/>
            <a:ext cx="8789702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B52A7B-70ED-7206-30CC-9E9979B3F120}"/>
              </a:ext>
            </a:extLst>
          </p:cNvPr>
          <p:cNvSpPr txBox="1"/>
          <p:nvPr/>
        </p:nvSpPr>
        <p:spPr>
          <a:xfrm>
            <a:off x="1223010" y="6316922"/>
            <a:ext cx="826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haven’t test the limitation of this way, I will do it in the next week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C19C53-017A-6698-D791-B7274345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545" y="1600200"/>
            <a:ext cx="3152176" cy="18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C5CE9-9FB2-7F43-1626-2C12023A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time between XGB and </a:t>
            </a:r>
            <a:r>
              <a:rPr lang="en-US" altLang="zh-CN" dirty="0" err="1"/>
              <a:t>tabnet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1A79DE-8F7F-36B2-E8C5-7BF31AF2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9642"/>
            <a:ext cx="8789702" cy="4351338"/>
          </a:xfrm>
        </p:spPr>
      </p:pic>
    </p:spTree>
    <p:extLst>
      <p:ext uri="{BB962C8B-B14F-4D97-AF65-F5344CB8AC3E}">
        <p14:creationId xmlns:p14="http://schemas.microsoft.com/office/powerpoint/2010/main" val="428178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6E09-3126-1990-0454-A87FCE88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MSEloss</a:t>
            </a:r>
            <a:r>
              <a:rPr lang="en-US" altLang="zh-CN" dirty="0"/>
              <a:t> between XGB and </a:t>
            </a:r>
            <a:r>
              <a:rPr lang="en-US" altLang="zh-CN" dirty="0" err="1"/>
              <a:t>tabnet</a:t>
            </a:r>
            <a:r>
              <a:rPr lang="en-US" altLang="zh-CN" dirty="0"/>
              <a:t> in </a:t>
            </a:r>
            <a:r>
              <a:rPr lang="en-US" altLang="zh-CN" dirty="0" err="1"/>
              <a:t>pytorch</a:t>
            </a:r>
            <a:r>
              <a:rPr lang="en-US" altLang="zh-CN" dirty="0"/>
              <a:t> and my </a:t>
            </a:r>
            <a:r>
              <a:rPr lang="en-US" altLang="zh-CN" dirty="0" err="1"/>
              <a:t>tabnet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71CFF-02CE-C331-62C3-4DE1F6B5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83292E-2430-8BF0-BABD-DCC99070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3" y="1539504"/>
            <a:ext cx="11000422" cy="53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D4C81-FE83-A182-6B7A-8044A166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time between XGB and </a:t>
            </a:r>
            <a:r>
              <a:rPr lang="en-US" altLang="zh-CN" dirty="0" err="1"/>
              <a:t>tabnet</a:t>
            </a:r>
            <a:r>
              <a:rPr lang="en-US" altLang="zh-CN" dirty="0"/>
              <a:t> in </a:t>
            </a:r>
            <a:r>
              <a:rPr lang="en-US" altLang="zh-CN" dirty="0" err="1"/>
              <a:t>pytorch</a:t>
            </a:r>
            <a:r>
              <a:rPr lang="en-US" altLang="zh-CN" dirty="0"/>
              <a:t> and my </a:t>
            </a:r>
            <a:r>
              <a:rPr lang="en-US" altLang="zh-CN" dirty="0" err="1"/>
              <a:t>tabnet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047B1-9DB4-3CA2-ED4D-16423F4E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F182DE-D97E-A9BE-1C10-A70B7A04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3" y="1690688"/>
            <a:ext cx="10602938" cy="51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6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149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When increase training epoch, tabnet can be more accuracy and  to XGBoost</vt:lpstr>
      <vt:lpstr>Test time between XGB and tabnet</vt:lpstr>
      <vt:lpstr>MSEloss between XGB and tabnet in pytorch and my tabnet</vt:lpstr>
      <vt:lpstr>Test time between XGB and tabnet in pytorch and my tabnet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10</cp:revision>
  <dcterms:created xsi:type="dcterms:W3CDTF">2022-07-14T17:06:13Z</dcterms:created>
  <dcterms:modified xsi:type="dcterms:W3CDTF">2022-07-27T21:58:35Z</dcterms:modified>
</cp:coreProperties>
</file>