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610D-4AAA-9E8B-0811-31A23FB3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B2E14-51A4-B5D0-9D7C-91611B75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DFAD0-92A4-9FD0-7A3F-3F8AE66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FF52A-6803-396C-7D44-127D195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BF893-E70D-5D2D-8972-871991B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2072E-950D-0D6C-0583-C9D2DFA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C694-1D9C-D524-B5E1-B035B8FA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591-F800-9A7A-48D9-96F3885E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CA48-4918-E405-60F5-C4C1CA8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D314D-6CCF-134B-4439-133FE38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888DC-755C-D985-0608-264548EE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62832-1DFE-2453-AAD9-0303D11E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BEA2-4FD2-2D71-B8B3-C7E6010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CB03-BF13-AF76-96BF-C2E7B9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95A2-FE52-F141-E7F6-EA3B7F5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F4-6420-B020-157D-A3D41EAF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BACB-AC1A-1EDE-47FB-46706EE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40360-3BAE-90EB-C2F1-2533301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C338-1F6F-F88E-08C6-EB2BB0F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4EEF-8FBD-D3BB-93F3-B542046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7F97-0CD1-9893-BF10-FE5114E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D17DB-D22C-AE24-2779-AC56E5B1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070A2-4D3E-D805-9B56-139343B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BF7E4-7875-8DAA-E004-74028D2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DFFE0-3694-94CD-3180-6512449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6BE3-D4F6-D025-8A2C-2DF6421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D001D-19F5-B827-CAE8-B2B6E877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5E6CD-E0D6-C0A6-2139-E2ECE97D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227F8-BA90-79B6-D9BC-0E4A68C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2F4D-8DF1-19C1-E87A-4BE19D7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AB38-B037-23C3-920F-7588C6D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9257-A8F0-7866-C29E-88AB4D4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F44D-2E87-2B0F-3B9A-FAE2C3FD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15545-FE5B-303C-33A5-2AB21F02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BC3BD-DC08-F9C2-1370-A3E923C7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7B5D57-08EE-BBD0-4847-32E5B20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761E0-DCCA-7810-C2DD-017047D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F8C66-4C0B-CC9E-3DBA-BF3FB6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9EC9B-D61E-DA86-C1C1-73D1FCB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428E-45E2-00B1-D143-F2093232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69822-1766-4473-F7D9-4B16CF1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FE809-F4E2-0549-A684-E11B7A1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55B23-8697-D051-2450-381B56A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C0EDE-DAAA-F0E2-BCC3-F5B4ECD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0E82D-C807-652A-5AD5-FB9E4A4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01901-575F-C52C-9A73-87AD20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88EB-A78E-5CC7-C730-D100490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44D2C-7A73-340A-B118-59E428A0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5D959-935B-FAF9-E2E8-5B38F008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C5F36-40A7-B4EB-227A-AED36CA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C374C-D70E-4628-6747-CDA4DCC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31D1-54FB-8E9A-EC74-04CB3F5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0D2D-D00A-AC9E-DA32-872ED0D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EC5B0-F93C-F2B9-4978-48C38B84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BFC58-BA79-119F-2C52-072FF82F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70BF2-A325-9410-BC1C-6A76837F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96A3-B5A5-4804-7ACD-F52134F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A9A00-B9C7-742D-41C3-3F4CBF9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FC007-7CB3-CD35-91E7-EDFC66EF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ECB4-E94A-BB68-D219-272C7DF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4F013-2A76-F660-C4B9-A96F20F8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BD60-3367-D855-2124-3B1E5EE5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14A9-2EFF-7DF9-88C5-D074472E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3F33-44C5-C7B8-97DF-81AD02B79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EED24-73FB-B246-5126-8C66B0C47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CB7A4-18B0-8A5F-4653-62597C39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83582" cy="848039"/>
          </a:xfrm>
        </p:spPr>
        <p:txBody>
          <a:bodyPr/>
          <a:lstStyle/>
          <a:p>
            <a:r>
              <a:rPr lang="en-US" altLang="zh-CN" dirty="0"/>
              <a:t>What I will do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7182D-2619-1DE9-C7BA-7DEBE734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/>
          <a:lstStyle/>
          <a:p>
            <a:r>
              <a:rPr lang="en-US" altLang="zh-CN" dirty="0"/>
              <a:t>Use c1-c7 mix material and record data and analyze it in more complex situation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more complex ANN model to fit the data() and try to find best parameter(DNF-Net , </a:t>
            </a:r>
            <a:r>
              <a:rPr lang="en-US" altLang="zh-CN" dirty="0" err="1"/>
              <a:t>TabNet</a:t>
            </a:r>
            <a:r>
              <a:rPr lang="en-US" altLang="zh-CN" dirty="0"/>
              <a:t> 1D-CNN)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64ECE-E1D0-CBFC-5608-3B97A6A8DAF7}"/>
              </a:ext>
            </a:extLst>
          </p:cNvPr>
          <p:cNvSpPr txBox="1"/>
          <p:nvPr/>
        </p:nvSpPr>
        <p:spPr>
          <a:xfrm>
            <a:off x="8419723" y="488887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24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4979-2C4B-F4AC-7DDC-6E74276E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28"/>
            <a:ext cx="10515600" cy="1325563"/>
          </a:xfrm>
        </p:spPr>
        <p:txBody>
          <a:bodyPr/>
          <a:lstStyle/>
          <a:p>
            <a:r>
              <a:rPr lang="en-US" altLang="zh-CN" dirty="0"/>
              <a:t>My input and 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5F5E0-7904-6201-DFD8-91B69874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32"/>
            <a:ext cx="10515600" cy="30632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]=[Pcs[0], Pcs[1], Pcs[2],			-critical </a:t>
            </a:r>
            <a:r>
              <a:rPr lang="en-US" altLang="zh-CN" dirty="0" err="1"/>
              <a:t>presure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Tcs</a:t>
            </a:r>
            <a:r>
              <a:rPr lang="en-US" altLang="zh-CN" dirty="0"/>
              <a:t>[0], </a:t>
            </a:r>
            <a:r>
              <a:rPr lang="en-US" altLang="zh-CN" dirty="0" err="1"/>
              <a:t>Tcs</a:t>
            </a:r>
            <a:r>
              <a:rPr lang="en-US" altLang="zh-CN" dirty="0"/>
              <a:t>[1], </a:t>
            </a:r>
            <a:r>
              <a:rPr lang="en-US" altLang="zh-CN" dirty="0" err="1"/>
              <a:t>Tcs</a:t>
            </a:r>
            <a:r>
              <a:rPr lang="en-US" altLang="zh-CN" dirty="0"/>
              <a:t>[2], 				 -critical temperature</a:t>
            </a:r>
          </a:p>
          <a:p>
            <a:pPr marL="457200" lvl="1" indent="0">
              <a:buNone/>
            </a:pPr>
            <a:r>
              <a:rPr lang="en-US" altLang="zh-CN" dirty="0"/>
              <a:t>	Omg[0],[1],[2],				 	- acentric factor 	</a:t>
            </a:r>
          </a:p>
          <a:p>
            <a:pPr marL="457200" lvl="1" indent="0">
              <a:buNone/>
            </a:pPr>
            <a:r>
              <a:rPr lang="en-US" altLang="zh-CN" dirty="0"/>
              <a:t>	T,						 -Initial temperature</a:t>
            </a:r>
          </a:p>
          <a:p>
            <a:pPr marL="457200" lvl="1" indent="0">
              <a:buNone/>
            </a:pPr>
            <a:r>
              <a:rPr lang="en-US" altLang="zh-CN" dirty="0"/>
              <a:t>	P,						 - Initial </a:t>
            </a:r>
            <a:r>
              <a:rPr lang="en-US" altLang="zh-CN" dirty="0" err="1"/>
              <a:t>presure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Zs[0],[1],[2]  ]					 -material component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 add  5 more element as in put since I think it will be helpful to the output</a:t>
            </a:r>
          </a:p>
          <a:p>
            <a:pPr lvl="1"/>
            <a:r>
              <a:rPr lang="en-US" altLang="zh-CN" dirty="0"/>
              <a:t>The input is based on three fixed material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8F069-3B41-47F5-369B-B13B7B7A734A}"/>
              </a:ext>
            </a:extLst>
          </p:cNvPr>
          <p:cNvSpPr txBox="1"/>
          <p:nvPr/>
        </p:nvSpPr>
        <p:spPr>
          <a:xfrm>
            <a:off x="99588" y="4605253"/>
            <a:ext cx="10963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]=[</a:t>
            </a:r>
            <a:r>
              <a:rPr lang="en-US" altLang="zh-CN" sz="2000" dirty="0" err="1"/>
              <a:t>Gas_Zs</a:t>
            </a:r>
            <a:r>
              <a:rPr lang="en-US" altLang="zh-CN" sz="2000" dirty="0"/>
              <a:t>[0], </a:t>
            </a:r>
            <a:r>
              <a:rPr lang="en-US" altLang="zh-CN" sz="2000" dirty="0" err="1"/>
              <a:t>Gas_Zs</a:t>
            </a:r>
            <a:r>
              <a:rPr lang="en-US" altLang="zh-CN" sz="2000" dirty="0"/>
              <a:t>[1], </a:t>
            </a:r>
            <a:r>
              <a:rPr lang="en-US" altLang="zh-CN" sz="2000" dirty="0" err="1"/>
              <a:t>Gas_Zs</a:t>
            </a:r>
            <a:r>
              <a:rPr lang="en-US" altLang="zh-CN" sz="2000" dirty="0"/>
              <a:t>[2],			-material component in </a:t>
            </a:r>
            <a:r>
              <a:rPr lang="en-US" altLang="zh-CN" sz="2000" dirty="0" err="1"/>
              <a:t>gas_phase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Liq_Zs</a:t>
            </a:r>
            <a:r>
              <a:rPr lang="en-US" altLang="zh-CN" sz="2000" dirty="0"/>
              <a:t>[0], </a:t>
            </a:r>
            <a:r>
              <a:rPr lang="en-US" altLang="zh-CN" sz="2000" dirty="0" err="1"/>
              <a:t>Liq_Zs</a:t>
            </a:r>
            <a:r>
              <a:rPr lang="en-US" altLang="zh-CN" sz="2000" dirty="0"/>
              <a:t>[1], </a:t>
            </a:r>
            <a:r>
              <a:rPr lang="en-US" altLang="zh-CN" sz="2000" dirty="0" err="1"/>
              <a:t>Liq_Zs</a:t>
            </a:r>
            <a:r>
              <a:rPr lang="en-US" altLang="zh-CN" sz="2000" dirty="0"/>
              <a:t>[2],			-material component in 	</a:t>
            </a:r>
            <a:r>
              <a:rPr lang="en-US" altLang="zh-CN" sz="2000" dirty="0" err="1"/>
              <a:t>liquid_phase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gas_fraction</a:t>
            </a:r>
            <a:r>
              <a:rPr lang="en-US" altLang="zh-CN" sz="2000" dirty="0"/>
              <a:t>					- material fraction in gas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liquid_fraction</a:t>
            </a:r>
            <a:r>
              <a:rPr lang="en-US" altLang="zh-CN" sz="2000" dirty="0"/>
              <a:t>					- material fraction in liquid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All above is for three material: ['methane', 'ethane', 'nitrogen']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7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7EF4-B0D0-FF00-D01A-5F5C173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2260" cy="1325563"/>
          </a:xfrm>
        </p:spPr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04DEC-4D99-96F2-818C-B37B103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44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Xgboost</a:t>
            </a:r>
            <a:r>
              <a:rPr lang="en-US" altLang="zh-CN" dirty="0"/>
              <a:t> to fit Data</a:t>
            </a:r>
          </a:p>
          <a:p>
            <a:pPr marL="0" indent="0">
              <a:buNone/>
            </a:pPr>
            <a:r>
              <a:rPr lang="en-US" altLang="zh-CN" dirty="0"/>
              <a:t>1 How number of data effect MSE score(take a lot of time</a:t>
            </a:r>
          </a:p>
          <a:p>
            <a:pPr marL="0" indent="0">
              <a:buNone/>
            </a:pPr>
            <a:r>
              <a:rPr lang="en-US" altLang="zh-CN" dirty="0"/>
              <a:t>2 Grid search: find best parameters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893185-8784-184B-E8B1-FA11B11DEA3C}"/>
              </a:ext>
            </a:extLst>
          </p:cNvPr>
          <p:cNvSpPr txBox="1"/>
          <p:nvPr/>
        </p:nvSpPr>
        <p:spPr>
          <a:xfrm>
            <a:off x="8137783" y="673963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96A683-43A4-6C83-F623-17063C72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7038"/>
            <a:ext cx="38576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B1E63F-CC84-C0FC-774A-7E6F9ADA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41" y="3471378"/>
            <a:ext cx="7927649" cy="14293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EAE927-7589-CEC6-AA59-74E3FB0E1016}"/>
              </a:ext>
            </a:extLst>
          </p:cNvPr>
          <p:cNvSpPr txBox="1"/>
          <p:nvPr/>
        </p:nvSpPr>
        <p:spPr>
          <a:xfrm>
            <a:off x="1572426" y="5674408"/>
            <a:ext cx="22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1370B-8A54-E442-68F9-019814448C04}"/>
              </a:ext>
            </a:extLst>
          </p:cNvPr>
          <p:cNvSpPr txBox="1"/>
          <p:nvPr/>
        </p:nvSpPr>
        <p:spPr>
          <a:xfrm>
            <a:off x="7375021" y="5819686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7EF4-B0D0-FF00-D01A-5F5C173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2260" cy="1325563"/>
          </a:xfrm>
        </p:spPr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04DEC-4D99-96F2-818C-B37B103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altLang="zh-CN" dirty="0"/>
              <a:t>Use ANN to fit Data (it is much harder to train than </a:t>
            </a:r>
            <a:r>
              <a:rPr lang="en-US" altLang="zh-CN" dirty="0" err="1"/>
              <a:t>XGboost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893185-8784-184B-E8B1-FA11B11DEA3C}"/>
              </a:ext>
            </a:extLst>
          </p:cNvPr>
          <p:cNvSpPr txBox="1"/>
          <p:nvPr/>
        </p:nvSpPr>
        <p:spPr>
          <a:xfrm>
            <a:off x="8137783" y="673963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F66E0E6A-A531-B423-218C-93AE0E20C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" y="2768837"/>
            <a:ext cx="5692567" cy="31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2A1D40-EE58-F390-AFCF-7B38DFAC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89" y="2616831"/>
            <a:ext cx="4025472" cy="28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CB7A4-18B0-8A5F-4653-62597C39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83582" cy="848039"/>
          </a:xfrm>
        </p:spPr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7182D-2619-1DE9-C7BA-7DEBE734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/>
          <a:lstStyle/>
          <a:p>
            <a:r>
              <a:rPr lang="en-US" altLang="zh-CN" dirty="0"/>
              <a:t>Use ANN model to fit the data with </a:t>
            </a:r>
            <a:r>
              <a:rPr lang="en-US" altLang="zh-CN" dirty="0" err="1"/>
              <a:t>mass_balance_loss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way I judge </a:t>
            </a:r>
            <a:r>
              <a:rPr lang="en-US" altLang="zh-CN" dirty="0" err="1"/>
              <a:t>Mass_balance_loss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000" dirty="0" err="1"/>
              <a:t>gas_zs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]*</a:t>
            </a:r>
            <a:r>
              <a:rPr lang="en-US" altLang="zh-CN" sz="2000" dirty="0" err="1"/>
              <a:t>gas_fraction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liquid_zs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]* </a:t>
            </a:r>
            <a:r>
              <a:rPr lang="en-US" altLang="zh-CN" sz="2000" dirty="0" err="1"/>
              <a:t>liquid_fraction</a:t>
            </a:r>
            <a:r>
              <a:rPr lang="en-US" altLang="zh-CN" sz="2000" dirty="0"/>
              <a:t>=original material fraction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 way I implement </a:t>
            </a:r>
            <a:r>
              <a:rPr lang="en-US" altLang="zh-CN" sz="2000" dirty="0" err="1"/>
              <a:t>Mass_balance_loss</a:t>
            </a:r>
            <a:r>
              <a:rPr lang="en-US" altLang="zh-CN" sz="2000" dirty="0"/>
              <a:t>:   MSE(</a:t>
            </a:r>
            <a:r>
              <a:rPr lang="en-US" altLang="zh-CN" sz="2000" dirty="0" err="1"/>
              <a:t>y,ypred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C000"/>
                </a:solidFill>
              </a:rPr>
              <a:t>+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C000"/>
                </a:solidFill>
              </a:rPr>
              <a:t>MSE(  </a:t>
            </a:r>
            <a:r>
              <a:rPr lang="en-US" altLang="zh-CN" sz="2000" dirty="0" err="1">
                <a:solidFill>
                  <a:srgbClr val="FFC000"/>
                </a:solidFill>
              </a:rPr>
              <a:t>gas_zs</a:t>
            </a:r>
            <a:r>
              <a:rPr lang="en-US" altLang="zh-CN" sz="2000" dirty="0">
                <a:solidFill>
                  <a:srgbClr val="FFC000"/>
                </a:solidFill>
              </a:rPr>
              <a:t>[</a:t>
            </a:r>
            <a:r>
              <a:rPr lang="en-US" altLang="zh-CN" sz="2000" dirty="0" err="1">
                <a:solidFill>
                  <a:srgbClr val="FFC000"/>
                </a:solidFill>
              </a:rPr>
              <a:t>i</a:t>
            </a:r>
            <a:r>
              <a:rPr lang="en-US" altLang="zh-CN" sz="2000" dirty="0">
                <a:solidFill>
                  <a:srgbClr val="FFC000"/>
                </a:solidFill>
              </a:rPr>
              <a:t>]*</a:t>
            </a:r>
            <a:r>
              <a:rPr lang="en-US" altLang="zh-CN" sz="2000" dirty="0" err="1">
                <a:solidFill>
                  <a:srgbClr val="FFC000"/>
                </a:solidFill>
              </a:rPr>
              <a:t>gas_fraction</a:t>
            </a:r>
            <a:r>
              <a:rPr lang="en-US" altLang="zh-CN" sz="2000" dirty="0">
                <a:solidFill>
                  <a:srgbClr val="FFC000"/>
                </a:solidFill>
              </a:rPr>
              <a:t> + </a:t>
            </a:r>
            <a:r>
              <a:rPr lang="en-US" altLang="zh-CN" sz="2000" dirty="0" err="1">
                <a:solidFill>
                  <a:srgbClr val="FFC000"/>
                </a:solidFill>
              </a:rPr>
              <a:t>liquid_zs</a:t>
            </a:r>
            <a:r>
              <a:rPr lang="en-US" altLang="zh-CN" sz="2000" dirty="0">
                <a:solidFill>
                  <a:srgbClr val="FFC000"/>
                </a:solidFill>
              </a:rPr>
              <a:t>[</a:t>
            </a:r>
            <a:r>
              <a:rPr lang="en-US" altLang="zh-CN" sz="2000" dirty="0" err="1">
                <a:solidFill>
                  <a:srgbClr val="FFC000"/>
                </a:solidFill>
              </a:rPr>
              <a:t>i</a:t>
            </a:r>
            <a:r>
              <a:rPr lang="en-US" altLang="zh-CN" sz="2000" dirty="0">
                <a:solidFill>
                  <a:srgbClr val="FFC000"/>
                </a:solidFill>
              </a:rPr>
              <a:t>]* </a:t>
            </a:r>
            <a:r>
              <a:rPr lang="en-US" altLang="zh-CN" sz="2000" dirty="0" err="1">
                <a:solidFill>
                  <a:srgbClr val="FFC000"/>
                </a:solidFill>
              </a:rPr>
              <a:t>liquid_fraction</a:t>
            </a:r>
            <a:r>
              <a:rPr lang="en-US" altLang="zh-CN" sz="2000" dirty="0">
                <a:solidFill>
                  <a:srgbClr val="FFC000"/>
                </a:solidFill>
              </a:rPr>
              <a:t>, original material  fraction   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Unfortunately, This doesn’t perform very well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64ECE-E1D0-CBFC-5608-3B97A6A8DAF7}"/>
              </a:ext>
            </a:extLst>
          </p:cNvPr>
          <p:cNvSpPr txBox="1"/>
          <p:nvPr/>
        </p:nvSpPr>
        <p:spPr>
          <a:xfrm>
            <a:off x="8419723" y="488887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565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9D61-3981-07B8-8349-78760045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4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It seems In all case in change of Learning rate and </a:t>
            </a:r>
            <a:r>
              <a:rPr lang="en-US" altLang="zh-CN" sz="2000" dirty="0" err="1"/>
              <a:t>batchsize</a:t>
            </a:r>
            <a:r>
              <a:rPr lang="en-US" altLang="zh-CN" sz="2000" dirty="0"/>
              <a:t>, the mass balance loss is less than original loss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BA2F8-C202-4C56-4873-DF2D7DC87DDF}"/>
              </a:ext>
            </a:extLst>
          </p:cNvPr>
          <p:cNvSpPr txBox="1"/>
          <p:nvPr/>
        </p:nvSpPr>
        <p:spPr>
          <a:xfrm>
            <a:off x="1318260" y="6134100"/>
            <a:ext cx="90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I only use </a:t>
            </a:r>
            <a:r>
              <a:rPr lang="en-US" altLang="zh-CN" dirty="0" err="1"/>
              <a:t>mass_balance_loss</a:t>
            </a:r>
            <a:r>
              <a:rPr lang="en-US" altLang="zh-CN" dirty="0"/>
              <a:t> in train, and change back to original loss in evaluation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B5B28-D7A3-90FC-4210-F355448C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0EB332-00E2-5720-CA10-57228809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82"/>
            <a:ext cx="12192000" cy="48099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37FC7D-2176-131E-8B51-BC4559264B35}"/>
              </a:ext>
            </a:extLst>
          </p:cNvPr>
          <p:cNvSpPr txBox="1"/>
          <p:nvPr/>
        </p:nvSpPr>
        <p:spPr>
          <a:xfrm>
            <a:off x="769122" y="307649"/>
            <a:ext cx="840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 I have done this week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825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9D61-3981-07B8-8349-78760045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4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It seems In all case in change of Learning rate and </a:t>
            </a:r>
            <a:r>
              <a:rPr lang="en-US" altLang="zh-CN" sz="2000" dirty="0" err="1"/>
              <a:t>batchsize</a:t>
            </a:r>
            <a:r>
              <a:rPr lang="en-US" altLang="zh-CN" sz="2000" dirty="0"/>
              <a:t>, the mass balance loss is bigger than original loss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BA2F8-C202-4C56-4873-DF2D7DC87DDF}"/>
              </a:ext>
            </a:extLst>
          </p:cNvPr>
          <p:cNvSpPr txBox="1"/>
          <p:nvPr/>
        </p:nvSpPr>
        <p:spPr>
          <a:xfrm>
            <a:off x="1318260" y="6134100"/>
            <a:ext cx="90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I only use </a:t>
            </a:r>
            <a:r>
              <a:rPr lang="en-US" altLang="zh-CN" dirty="0" err="1"/>
              <a:t>mass_balance_loss</a:t>
            </a:r>
            <a:r>
              <a:rPr lang="en-US" altLang="zh-CN" dirty="0"/>
              <a:t> in train, and change back to original loss in evaluation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B5B28-D7A3-90FC-4210-F355448C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0EB332-00E2-5720-CA10-57228809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82"/>
            <a:ext cx="12192000" cy="48099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37FC7D-2176-131E-8B51-BC4559264B35}"/>
              </a:ext>
            </a:extLst>
          </p:cNvPr>
          <p:cNvSpPr txBox="1"/>
          <p:nvPr/>
        </p:nvSpPr>
        <p:spPr>
          <a:xfrm>
            <a:off x="769122" y="307649"/>
            <a:ext cx="840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 I have done this week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609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FE81C-48E5-3F86-2D9A-C12CA81E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 about it…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D8C1A-41EB-D188-3C06-EFD0B0C1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why ANN is much worse than 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en-US" altLang="zh-CN" dirty="0"/>
              <a:t>I the reason is that</a:t>
            </a:r>
          </a:p>
          <a:p>
            <a:pPr lvl="1"/>
            <a:r>
              <a:rPr lang="en-US" altLang="zh-CN" dirty="0"/>
              <a:t>1 can only fit </a:t>
            </a:r>
            <a:r>
              <a:rPr lang="en-US" altLang="zh-CN" dirty="0" err="1"/>
              <a:t>realative</a:t>
            </a:r>
            <a:r>
              <a:rPr lang="en-US" altLang="zh-CN" dirty="0"/>
              <a:t> simple function like exp(x)+exp(y)or log(x)+log(y) but not x*y</a:t>
            </a:r>
          </a:p>
          <a:p>
            <a:pPr lvl="1"/>
            <a:r>
              <a:rPr lang="en-US" altLang="zh-CN" dirty="0"/>
              <a:t>2 some data </a:t>
            </a:r>
            <a:r>
              <a:rPr lang="en-US" altLang="zh-CN" dirty="0" err="1"/>
              <a:t>havent</a:t>
            </a:r>
            <a:r>
              <a:rPr lang="en-US" altLang="zh-CN" dirty="0"/>
              <a:t> happened before(increase training size)</a:t>
            </a:r>
          </a:p>
          <a:p>
            <a:pPr lvl="1"/>
            <a:r>
              <a:rPr lang="en-US" altLang="zh-CN" dirty="0"/>
              <a:t>3 my ANN too simple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It MIGHT be true, I am trying to proved it</a:t>
            </a:r>
          </a:p>
        </p:txBody>
      </p:sp>
    </p:spTree>
    <p:extLst>
      <p:ext uri="{BB962C8B-B14F-4D97-AF65-F5344CB8AC3E}">
        <p14:creationId xmlns:p14="http://schemas.microsoft.com/office/powerpoint/2010/main" val="32549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62885-C7C5-14C6-6A32-21180EE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Prove:only</a:t>
            </a:r>
            <a:r>
              <a:rPr lang="en-US" altLang="zh-CN" dirty="0"/>
              <a:t> </a:t>
            </a:r>
            <a:r>
              <a:rPr lang="en-US" altLang="zh-CN" dirty="0" err="1"/>
              <a:t>approxmate</a:t>
            </a:r>
            <a:r>
              <a:rPr lang="en-US" altLang="zh-CN" dirty="0"/>
              <a:t> simple function </a:t>
            </a:r>
            <a:endParaRPr lang="zh-CN" altLang="en-US" dirty="0"/>
          </a:p>
        </p:txBody>
      </p:sp>
      <p:pic>
        <p:nvPicPr>
          <p:cNvPr id="9" name="内容占位符 8" descr="图片包含 图形用户界面&#10;&#10;描述已自动生成">
            <a:extLst>
              <a:ext uri="{FF2B5EF4-FFF2-40B4-BE49-F238E27FC236}">
                <a16:creationId xmlns:a16="http://schemas.microsoft.com/office/drawing/2014/main" id="{4732ADE8-2303-9A0C-6CB8-8BF9F1EB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4" y="1690688"/>
            <a:ext cx="3630565" cy="2580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EBD355-8360-566E-94BD-0FE40DDFAC67}"/>
              </a:ext>
            </a:extLst>
          </p:cNvPr>
          <p:cNvSpPr txBox="1"/>
          <p:nvPr/>
        </p:nvSpPr>
        <p:spPr>
          <a:xfrm>
            <a:off x="1860866" y="144973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  <p:pic>
        <p:nvPicPr>
          <p:cNvPr id="12" name="图片 11" descr="图形用户界面&#10;&#10;中度可信度描述已自动生成">
            <a:extLst>
              <a:ext uri="{FF2B5EF4-FFF2-40B4-BE49-F238E27FC236}">
                <a16:creationId xmlns:a16="http://schemas.microsoft.com/office/drawing/2014/main" id="{8BB471CB-BC10-D8B7-5208-198519E18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" y="4163809"/>
            <a:ext cx="3693854" cy="2694192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219EF073-5202-8933-71E1-ECFA0AC05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29" y="1634399"/>
            <a:ext cx="3693854" cy="27703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2E45FA6-7587-8744-7E3F-C5CB81D34D14}"/>
              </a:ext>
            </a:extLst>
          </p:cNvPr>
          <p:cNvSpPr txBox="1"/>
          <p:nvPr/>
        </p:nvSpPr>
        <p:spPr>
          <a:xfrm>
            <a:off x="5776957" y="1634399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X*Y(loss)</a:t>
            </a:r>
          </a:p>
        </p:txBody>
      </p:sp>
      <p:pic>
        <p:nvPicPr>
          <p:cNvPr id="17" name="图片 16" descr="图表, 直方图&#10;&#10;描述已自动生成">
            <a:extLst>
              <a:ext uri="{FF2B5EF4-FFF2-40B4-BE49-F238E27FC236}">
                <a16:creationId xmlns:a16="http://schemas.microsoft.com/office/drawing/2014/main" id="{CAC03491-9B88-97D9-FABA-AD2A219B5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83" y="1690688"/>
            <a:ext cx="3693854" cy="27703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67EE5B-1E54-60E2-96D3-A6D5C528F21D}"/>
              </a:ext>
            </a:extLst>
          </p:cNvPr>
          <p:cNvSpPr txBox="1"/>
          <p:nvPr/>
        </p:nvSpPr>
        <p:spPr>
          <a:xfrm>
            <a:off x="9255095" y="169068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Solve equation(loss)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1045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My input and output</vt:lpstr>
      <vt:lpstr>What I have done this week</vt:lpstr>
      <vt:lpstr>What I have done this week</vt:lpstr>
      <vt:lpstr>What I have done this week</vt:lpstr>
      <vt:lpstr>It seems In all case in change of Learning rate and batchsize, the mass balance loss is less than original loss</vt:lpstr>
      <vt:lpstr>It seems In all case in change of Learning rate and batchsize, the mass balance loss is bigger than original loss</vt:lpstr>
      <vt:lpstr>Think about it…</vt:lpstr>
      <vt:lpstr>Prove:only approxmate simple function </vt:lpstr>
      <vt:lpstr>What I will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5</cp:revision>
  <dcterms:created xsi:type="dcterms:W3CDTF">2022-06-20T20:28:16Z</dcterms:created>
  <dcterms:modified xsi:type="dcterms:W3CDTF">2022-07-06T16:19:43Z</dcterms:modified>
</cp:coreProperties>
</file>