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610D-4AAA-9E8B-0811-31A23FB3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B2E14-51A4-B5D0-9D7C-91611B75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DFAD0-92A4-9FD0-7A3F-3F8AE66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FF52A-6803-396C-7D44-127D195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BF893-E70D-5D2D-8972-871991B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2072E-950D-0D6C-0583-C9D2DFA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C694-1D9C-D524-B5E1-B035B8FA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591-F800-9A7A-48D9-96F3885E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CA48-4918-E405-60F5-C4C1CA8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D314D-6CCF-134B-4439-133FE38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888DC-755C-D985-0608-264548EE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62832-1DFE-2453-AAD9-0303D11E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BEA2-4FD2-2D71-B8B3-C7E6010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CB03-BF13-AF76-96BF-C2E7B9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95A2-FE52-F141-E7F6-EA3B7F5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F4-6420-B020-157D-A3D41EAF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BACB-AC1A-1EDE-47FB-46706EE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40360-3BAE-90EB-C2F1-2533301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C338-1F6F-F88E-08C6-EB2BB0F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4EEF-8FBD-D3BB-93F3-B542046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7F97-0CD1-9893-BF10-FE5114E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D17DB-D22C-AE24-2779-AC56E5B1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070A2-4D3E-D805-9B56-139343B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BF7E4-7875-8DAA-E004-74028D2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DFFE0-3694-94CD-3180-6512449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6BE3-D4F6-D025-8A2C-2DF6421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D001D-19F5-B827-CAE8-B2B6E877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5E6CD-E0D6-C0A6-2139-E2ECE97D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227F8-BA90-79B6-D9BC-0E4A68C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2F4D-8DF1-19C1-E87A-4BE19D7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AB38-B037-23C3-920F-7588C6D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9257-A8F0-7866-C29E-88AB4D4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F44D-2E87-2B0F-3B9A-FAE2C3FD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15545-FE5B-303C-33A5-2AB21F02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BC3BD-DC08-F9C2-1370-A3E923C7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7B5D57-08EE-BBD0-4847-32E5B20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761E0-DCCA-7810-C2DD-017047D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F8C66-4C0B-CC9E-3DBA-BF3FB6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9EC9B-D61E-DA86-C1C1-73D1FCB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428E-45E2-00B1-D143-F2093232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69822-1766-4473-F7D9-4B16CF1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FE809-F4E2-0549-A684-E11B7A1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55B23-8697-D051-2450-381B56A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C0EDE-DAAA-F0E2-BCC3-F5B4ECD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0E82D-C807-652A-5AD5-FB9E4A4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01901-575F-C52C-9A73-87AD20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88EB-A78E-5CC7-C730-D100490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44D2C-7A73-340A-B118-59E428A0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5D959-935B-FAF9-E2E8-5B38F008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C5F36-40A7-B4EB-227A-AED36CA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C374C-D70E-4628-6747-CDA4DCC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31D1-54FB-8E9A-EC74-04CB3F5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0D2D-D00A-AC9E-DA32-872ED0D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EC5B0-F93C-F2B9-4978-48C38B84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BFC58-BA79-119F-2C52-072FF82F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70BF2-A325-9410-BC1C-6A76837F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96A3-B5A5-4804-7ACD-F52134F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A9A00-B9C7-742D-41C3-3F4CBF9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FC007-7CB3-CD35-91E7-EDFC66EF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ECB4-E94A-BB68-D219-272C7DF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4F013-2A76-F660-C4B9-A96F20F8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BD60-3367-D855-2124-3B1E5EE5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14A9-2EFF-7DF9-88C5-D074472E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3F33-44C5-C7B8-97DF-81AD02B79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 search the different model’s behavior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EED24-73FB-B246-5126-8C66B0C47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12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155B-7CDA-B6E7-A0E2-3AAF5DA8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ANN vs </a:t>
            </a:r>
            <a:r>
              <a:rPr lang="en-US" altLang="zh-CN" dirty="0" err="1"/>
              <a:t>Xgboost</a:t>
            </a:r>
            <a:r>
              <a:rPr lang="en-US" altLang="zh-CN" dirty="0"/>
              <a:t> in </a:t>
            </a:r>
            <a:r>
              <a:rPr lang="en-US" altLang="zh-CN" dirty="0" err="1"/>
              <a:t>MSEloss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AA0F0-F77C-8AF8-65C2-4816941A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DE133-1B53-E3F6-2A19-BF22C72B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4" y="1604963"/>
            <a:ext cx="85486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35D5-E372-82BF-7C9B-39EBE43B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ANN vs </a:t>
            </a:r>
            <a:r>
              <a:rPr lang="en-US" altLang="zh-CN" dirty="0" err="1"/>
              <a:t>LightGBM</a:t>
            </a:r>
            <a:r>
              <a:rPr lang="en-US" altLang="zh-CN" dirty="0"/>
              <a:t> in </a:t>
            </a:r>
            <a:r>
              <a:rPr lang="en-US" altLang="zh-CN" dirty="0" err="1"/>
              <a:t>MSEloss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EA804-4482-45A6-CAF2-09F1F87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E6A92F-AF5B-9E2C-7786-D3AD2E27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6" y="1450649"/>
            <a:ext cx="1028343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ED57-DD33-7313-0CC2-A3377C56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en-US" altLang="zh-CN" dirty="0"/>
              <a:t> vs </a:t>
            </a:r>
            <a:r>
              <a:rPr lang="en-US" altLang="zh-CN" dirty="0" err="1"/>
              <a:t>LightGBM</a:t>
            </a:r>
            <a:r>
              <a:rPr lang="en-US" altLang="zh-CN" dirty="0"/>
              <a:t> in </a:t>
            </a:r>
            <a:r>
              <a:rPr lang="en-US" altLang="zh-CN" dirty="0" err="1"/>
              <a:t>MSEloss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978A88-29ED-3DCD-B52D-ED09CE36E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14" y="1825625"/>
            <a:ext cx="7501378" cy="4351338"/>
          </a:xfrm>
        </p:spPr>
      </p:pic>
    </p:spTree>
    <p:extLst>
      <p:ext uri="{BB962C8B-B14F-4D97-AF65-F5344CB8AC3E}">
        <p14:creationId xmlns:p14="http://schemas.microsoft.com/office/powerpoint/2010/main" val="11438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932CD-A1DC-FBC5-B4F7-C2A6BDCA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XGB vs </a:t>
            </a:r>
            <a:r>
              <a:rPr lang="en-US" altLang="zh-CN" dirty="0" err="1"/>
              <a:t>LightGBM</a:t>
            </a:r>
            <a:r>
              <a:rPr lang="en-US" altLang="zh-CN" dirty="0"/>
              <a:t> vs Simple ANN in </a:t>
            </a:r>
            <a:r>
              <a:rPr lang="en-US" altLang="zh-CN" dirty="0" err="1"/>
              <a:t>MSEloss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18E169-8292-1D63-5C5C-54AF7318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21" y="1825625"/>
            <a:ext cx="9520015" cy="4351338"/>
          </a:xfrm>
        </p:spPr>
      </p:pic>
    </p:spTree>
    <p:extLst>
      <p:ext uri="{BB962C8B-B14F-4D97-AF65-F5344CB8AC3E}">
        <p14:creationId xmlns:p14="http://schemas.microsoft.com/office/powerpoint/2010/main" val="38081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8DAE1-4BB9-5CA3-480C-A62DE26A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45"/>
            <a:ext cx="10515600" cy="1460500"/>
          </a:xfrm>
        </p:spPr>
        <p:txBody>
          <a:bodyPr/>
          <a:lstStyle/>
          <a:p>
            <a:r>
              <a:rPr lang="en-US" altLang="zh-CN" dirty="0"/>
              <a:t>Simple ANN vs </a:t>
            </a:r>
            <a:r>
              <a:rPr lang="en-US" altLang="zh-CN" dirty="0" err="1"/>
              <a:t>LightGBM</a:t>
            </a:r>
            <a:r>
              <a:rPr lang="en-US" altLang="zh-CN" dirty="0"/>
              <a:t> in train time (in same machine)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67BE2-E8D3-37B1-C23A-BA5A35C22939}"/>
              </a:ext>
            </a:extLst>
          </p:cNvPr>
          <p:cNvSpPr txBox="1"/>
          <p:nvPr/>
        </p:nvSpPr>
        <p:spPr>
          <a:xfrm>
            <a:off x="1476028" y="5388570"/>
            <a:ext cx="693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time of simple ANN doesn’t increase with mixture, it might because the </a:t>
            </a:r>
            <a:r>
              <a:rPr lang="en-US" altLang="zh-CN" dirty="0" err="1"/>
              <a:t>parallal</a:t>
            </a:r>
            <a:r>
              <a:rPr lang="en-US" altLang="zh-CN" dirty="0"/>
              <a:t>  power of  GPU is too high. I can also because the test sample is relative low(10 times)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671B61-E80C-DEB5-AF7D-78FC1C70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8031"/>
            <a:ext cx="5678574" cy="3783608"/>
          </a:xfrm>
          <a:prstGeom prst="rect">
            <a:avLst/>
          </a:prstGeom>
        </p:spPr>
      </p:pic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4CFDD2AA-E826-2E1F-E242-55FC349D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E7B6E97-825C-4710-70B8-F69294DF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" y="1408031"/>
            <a:ext cx="5893750" cy="36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6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BBA8-131C-6452-30DA-7E164032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PINN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2C429-D806-4B62-2B2C-C4049125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finish the code part, the HPC system is still running and generating data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F562DB-3DFA-261B-6B36-BD9F2C91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66" y="2641133"/>
            <a:ext cx="9000333" cy="3934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0DA0F5-0FBC-E7FB-511A-715600125B76}"/>
              </a:ext>
            </a:extLst>
          </p:cNvPr>
          <p:cNvSpPr txBox="1"/>
          <p:nvPr/>
        </p:nvSpPr>
        <p:spPr>
          <a:xfrm>
            <a:off x="1159666" y="6206175"/>
            <a:ext cx="663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turned to use grid search since it support parallel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0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FFEF-B288-DD1A-0CBA-A1C6B2FF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73CC5-A217-37E1-41AA-6F2040FB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may shows that change rate of Physical constrain doesn’t benefit much for </a:t>
            </a:r>
            <a:r>
              <a:rPr lang="en-US" altLang="zh-CN" dirty="0" err="1"/>
              <a:t>MSEloss</a:t>
            </a:r>
            <a:r>
              <a:rPr lang="en-US" altLang="zh-CN" dirty="0"/>
              <a:t>      </a:t>
            </a:r>
          </a:p>
          <a:p>
            <a:pPr lvl="8"/>
            <a:r>
              <a:rPr lang="en-US" altLang="zh-CN" dirty="0"/>
              <a:t>            target: </a:t>
            </a:r>
            <a:r>
              <a:rPr lang="en-US" altLang="zh-CN" dirty="0" err="1"/>
              <a:t>MSEloss</a:t>
            </a:r>
            <a:r>
              <a:rPr lang="en-US" altLang="zh-CN" dirty="0"/>
              <a:t> </a:t>
            </a:r>
          </a:p>
          <a:p>
            <a:pPr lvl="8"/>
            <a:r>
              <a:rPr lang="en-US" altLang="zh-CN" dirty="0"/>
              <a:t>            params: </a:t>
            </a:r>
            <a:r>
              <a:rPr lang="en-US" altLang="zh-CN" dirty="0" err="1"/>
              <a:t>ratial</a:t>
            </a:r>
            <a:r>
              <a:rPr lang="en-US" altLang="zh-CN" dirty="0"/>
              <a:t> of Mass loss in </a:t>
            </a:r>
            <a:r>
              <a:rPr lang="en-US" altLang="zh-CN" dirty="0" err="1"/>
              <a:t>MSELoss</a:t>
            </a:r>
            <a:r>
              <a:rPr lang="en-US" altLang="zh-CN" dirty="0"/>
              <a:t> from 0.05 to 100</a:t>
            </a:r>
          </a:p>
          <a:p>
            <a:pPr lvl="8"/>
            <a:r>
              <a:rPr lang="en-US" altLang="zh-CN" dirty="0"/>
              <a:t>            </a:t>
            </a:r>
          </a:p>
          <a:p>
            <a:pPr lvl="8"/>
            <a:r>
              <a:rPr lang="en-US" altLang="zh-CN" dirty="0"/>
              <a:t>          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E55D62-FFCE-3204-A430-01A82365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010"/>
            <a:ext cx="3918527" cy="38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8A2FA-41C8-7EB1-9401-970CBD5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model </a:t>
            </a:r>
            <a:r>
              <a:rPr lang="en-US" altLang="zh-CN" dirty="0" err="1"/>
              <a:t>essemble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00B2-21F3-9A8F-BE39-BD8DB52D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write a class and it can automatically stack as many model as I want</a:t>
            </a:r>
          </a:p>
          <a:p>
            <a:r>
              <a:rPr lang="en-US" altLang="zh-CN" dirty="0"/>
              <a:t>It is going to be sent to HPC to see the performance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7FC47-6880-E7E4-AB3D-A9BDA984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9" y="3293864"/>
            <a:ext cx="7459116" cy="31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178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I search the different model’s behavior</vt:lpstr>
      <vt:lpstr>Simple ANN vs Xgboost in MSEloss</vt:lpstr>
      <vt:lpstr>Simple ANN vs LightGBM in MSEloss</vt:lpstr>
      <vt:lpstr>XGBoost vs LightGBM in MSEloss</vt:lpstr>
      <vt:lpstr>XGB vs LightGBM vs Simple ANN in MSEloss</vt:lpstr>
      <vt:lpstr>Simple ANN vs LightGBM in train time (in same machine)</vt:lpstr>
      <vt:lpstr>About PINN </vt:lpstr>
      <vt:lpstr>PINN</vt:lpstr>
      <vt:lpstr>About model essemble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9</cp:revision>
  <dcterms:created xsi:type="dcterms:W3CDTF">2022-06-20T20:28:16Z</dcterms:created>
  <dcterms:modified xsi:type="dcterms:W3CDTF">2022-07-06T15:42:52Z</dcterms:modified>
</cp:coreProperties>
</file>