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64" r:id="rId5"/>
    <p:sldId id="257" r:id="rId6"/>
    <p:sldId id="259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9599B2-EC05-4F2A-B2B4-9EF6C83F4420}" v="32" dt="2024-03-16T17:08:44.230"/>
    <p1510:client id="{8574D0BE-FE86-FC49-BD4A-EB33B19FAF56}" v="187" dt="2024-03-16T17:20:02.063"/>
    <p1510:client id="{C95F13C3-CCAD-49F2-AC4A-40E63D929041}" v="5" dt="2024-03-16T17:21:13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4"/>
  </p:normalViewPr>
  <p:slideViewPr>
    <p:cSldViewPr snapToGrid="0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iz Ferit Kula" userId="ebd9eb9c74dd4f1b" providerId="LiveId" clId="{8574D0BE-FE86-FC49-BD4A-EB33B19FAF56}"/>
    <pc:docChg chg="undo redo custSel addSld delSld modSld sldOrd">
      <pc:chgData name="Ediz Ferit Kula" userId="ebd9eb9c74dd4f1b" providerId="LiveId" clId="{8574D0BE-FE86-FC49-BD4A-EB33B19FAF56}" dt="2024-03-16T17:20:12.434" v="194" actId="1076"/>
      <pc:docMkLst>
        <pc:docMk/>
      </pc:docMkLst>
      <pc:sldChg chg="modSp mod">
        <pc:chgData name="Ediz Ferit Kula" userId="ebd9eb9c74dd4f1b" providerId="LiveId" clId="{8574D0BE-FE86-FC49-BD4A-EB33B19FAF56}" dt="2024-03-16T16:49:42.727" v="111" actId="20577"/>
        <pc:sldMkLst>
          <pc:docMk/>
          <pc:sldMk cId="2389937226" sldId="256"/>
        </pc:sldMkLst>
        <pc:spChg chg="mod">
          <ac:chgData name="Ediz Ferit Kula" userId="ebd9eb9c74dd4f1b" providerId="LiveId" clId="{8574D0BE-FE86-FC49-BD4A-EB33B19FAF56}" dt="2024-03-16T16:49:42.727" v="111" actId="20577"/>
          <ac:spMkLst>
            <pc:docMk/>
            <pc:sldMk cId="2389937226" sldId="256"/>
            <ac:spMk id="2" creationId="{5023C0C1-6059-B76A-6A87-C0998C82AB50}"/>
          </ac:spMkLst>
        </pc:spChg>
        <pc:spChg chg="mod">
          <ac:chgData name="Ediz Ferit Kula" userId="ebd9eb9c74dd4f1b" providerId="LiveId" clId="{8574D0BE-FE86-FC49-BD4A-EB33B19FAF56}" dt="2024-03-16T16:48:55.113" v="74" actId="27636"/>
          <ac:spMkLst>
            <pc:docMk/>
            <pc:sldMk cId="2389937226" sldId="256"/>
            <ac:spMk id="3" creationId="{2EFE68BE-C4D6-46E6-E3C4-734A45BF9E2F}"/>
          </ac:spMkLst>
        </pc:spChg>
      </pc:sldChg>
      <pc:sldChg chg="ord">
        <pc:chgData name="Ediz Ferit Kula" userId="ebd9eb9c74dd4f1b" providerId="LiveId" clId="{8574D0BE-FE86-FC49-BD4A-EB33B19FAF56}" dt="2024-03-16T16:45:39.952" v="63" actId="20578"/>
        <pc:sldMkLst>
          <pc:docMk/>
          <pc:sldMk cId="23258834" sldId="257"/>
        </pc:sldMkLst>
      </pc:sldChg>
      <pc:sldChg chg="addSp delSp modSp mod">
        <pc:chgData name="Ediz Ferit Kula" userId="ebd9eb9c74dd4f1b" providerId="LiveId" clId="{8574D0BE-FE86-FC49-BD4A-EB33B19FAF56}" dt="2024-03-16T16:53:33.236" v="135" actId="1076"/>
        <pc:sldMkLst>
          <pc:docMk/>
          <pc:sldMk cId="3879173313" sldId="260"/>
        </pc:sldMkLst>
        <pc:spChg chg="del">
          <ac:chgData name="Ediz Ferit Kula" userId="ebd9eb9c74dd4f1b" providerId="LiveId" clId="{8574D0BE-FE86-FC49-BD4A-EB33B19FAF56}" dt="2024-03-16T16:52:08.275" v="121" actId="478"/>
          <ac:spMkLst>
            <pc:docMk/>
            <pc:sldMk cId="3879173313" sldId="260"/>
            <ac:spMk id="5" creationId="{9CD7AF5F-FE11-8B31-47CB-0242D3FE1306}"/>
          </ac:spMkLst>
        </pc:spChg>
        <pc:spChg chg="del mod">
          <ac:chgData name="Ediz Ferit Kula" userId="ebd9eb9c74dd4f1b" providerId="LiveId" clId="{8574D0BE-FE86-FC49-BD4A-EB33B19FAF56}" dt="2024-03-16T16:52:08.275" v="121" actId="478"/>
          <ac:spMkLst>
            <pc:docMk/>
            <pc:sldMk cId="3879173313" sldId="260"/>
            <ac:spMk id="7" creationId="{E0C63DB9-EC4C-C338-9DEC-D77638C4BB31}"/>
          </ac:spMkLst>
        </pc:spChg>
        <pc:spChg chg="add mod">
          <ac:chgData name="Ediz Ferit Kula" userId="ebd9eb9c74dd4f1b" providerId="LiveId" clId="{8574D0BE-FE86-FC49-BD4A-EB33B19FAF56}" dt="2024-03-16T16:53:27.252" v="133" actId="14100"/>
          <ac:spMkLst>
            <pc:docMk/>
            <pc:sldMk cId="3879173313" sldId="260"/>
            <ac:spMk id="9" creationId="{E69BD69B-5F2E-F064-A0CC-8A53FCBB0765}"/>
          </ac:spMkLst>
        </pc:spChg>
        <pc:spChg chg="add mod">
          <ac:chgData name="Ediz Ferit Kula" userId="ebd9eb9c74dd4f1b" providerId="LiveId" clId="{8574D0BE-FE86-FC49-BD4A-EB33B19FAF56}" dt="2024-03-16T16:53:33.236" v="135" actId="1076"/>
          <ac:spMkLst>
            <pc:docMk/>
            <pc:sldMk cId="3879173313" sldId="260"/>
            <ac:spMk id="10" creationId="{3A0B4D60-97C6-861D-23D9-F782A249BEF6}"/>
          </ac:spMkLst>
        </pc:spChg>
        <pc:picChg chg="mod">
          <ac:chgData name="Ediz Ferit Kula" userId="ebd9eb9c74dd4f1b" providerId="LiveId" clId="{8574D0BE-FE86-FC49-BD4A-EB33B19FAF56}" dt="2024-03-16T16:52:31.567" v="129" actId="1076"/>
          <ac:picMkLst>
            <pc:docMk/>
            <pc:sldMk cId="3879173313" sldId="260"/>
            <ac:picMk id="4" creationId="{AC813BBB-2C1A-E1CE-71D6-DD65B6391D2B}"/>
          </ac:picMkLst>
        </pc:picChg>
        <pc:picChg chg="add mod">
          <ac:chgData name="Ediz Ferit Kula" userId="ebd9eb9c74dd4f1b" providerId="LiveId" clId="{8574D0BE-FE86-FC49-BD4A-EB33B19FAF56}" dt="2024-03-16T16:52:31.567" v="129" actId="1076"/>
          <ac:picMkLst>
            <pc:docMk/>
            <pc:sldMk cId="3879173313" sldId="260"/>
            <ac:picMk id="8" creationId="{4C4386A8-E3A1-59D1-FED4-05F823B65B8A}"/>
          </ac:picMkLst>
        </pc:picChg>
      </pc:sldChg>
      <pc:sldChg chg="del">
        <pc:chgData name="Ediz Ferit Kula" userId="ebd9eb9c74dd4f1b" providerId="LiveId" clId="{8574D0BE-FE86-FC49-BD4A-EB33B19FAF56}" dt="2024-03-16T16:32:47.815" v="0" actId="2696"/>
        <pc:sldMkLst>
          <pc:docMk/>
          <pc:sldMk cId="4216018622" sldId="262"/>
        </pc:sldMkLst>
      </pc:sldChg>
      <pc:sldChg chg="addSp modSp mod">
        <pc:chgData name="Ediz Ferit Kula" userId="ebd9eb9c74dd4f1b" providerId="LiveId" clId="{8574D0BE-FE86-FC49-BD4A-EB33B19FAF56}" dt="2024-03-16T16:48:16.582" v="72" actId="1076"/>
        <pc:sldMkLst>
          <pc:docMk/>
          <pc:sldMk cId="1086654660" sldId="264"/>
        </pc:sldMkLst>
        <pc:picChg chg="mod">
          <ac:chgData name="Ediz Ferit Kula" userId="ebd9eb9c74dd4f1b" providerId="LiveId" clId="{8574D0BE-FE86-FC49-BD4A-EB33B19FAF56}" dt="2024-03-16T16:48:16.582" v="72" actId="1076"/>
          <ac:picMkLst>
            <pc:docMk/>
            <pc:sldMk cId="1086654660" sldId="264"/>
            <ac:picMk id="4" creationId="{7924EE31-0A40-21F2-4B14-B49AE2526C37}"/>
          </ac:picMkLst>
        </pc:picChg>
        <pc:picChg chg="add mod">
          <ac:chgData name="Ediz Ferit Kula" userId="ebd9eb9c74dd4f1b" providerId="LiveId" clId="{8574D0BE-FE86-FC49-BD4A-EB33B19FAF56}" dt="2024-03-16T16:48:16.582" v="72" actId="1076"/>
          <ac:picMkLst>
            <pc:docMk/>
            <pc:sldMk cId="1086654660" sldId="264"/>
            <ac:picMk id="9" creationId="{22247942-3389-D440-3C98-69BBDB359BBD}"/>
          </ac:picMkLst>
        </pc:picChg>
      </pc:sldChg>
      <pc:sldChg chg="addSp delSp modSp mod">
        <pc:chgData name="Ediz Ferit Kula" userId="ebd9eb9c74dd4f1b" providerId="LiveId" clId="{8574D0BE-FE86-FC49-BD4A-EB33B19FAF56}" dt="2024-03-16T16:55:52.758" v="139" actId="208"/>
        <pc:sldMkLst>
          <pc:docMk/>
          <pc:sldMk cId="3892557714" sldId="265"/>
        </pc:sldMkLst>
        <pc:spChg chg="mod">
          <ac:chgData name="Ediz Ferit Kula" userId="ebd9eb9c74dd4f1b" providerId="LiveId" clId="{8574D0BE-FE86-FC49-BD4A-EB33B19FAF56}" dt="2024-03-16T16:45:16.553" v="52" actId="1076"/>
          <ac:spMkLst>
            <pc:docMk/>
            <pc:sldMk cId="3892557714" sldId="265"/>
            <ac:spMk id="7" creationId="{54CD580A-0AF5-78CE-A596-37E9C13A6711}"/>
          </ac:spMkLst>
        </pc:spChg>
        <pc:spChg chg="add mod">
          <ac:chgData name="Ediz Ferit Kula" userId="ebd9eb9c74dd4f1b" providerId="LiveId" clId="{8574D0BE-FE86-FC49-BD4A-EB33B19FAF56}" dt="2024-03-16T16:38:20.613" v="29" actId="1076"/>
          <ac:spMkLst>
            <pc:docMk/>
            <pc:sldMk cId="3892557714" sldId="265"/>
            <ac:spMk id="8" creationId="{2B066AD2-07F1-4CB5-CF2B-2720FC118A30}"/>
          </ac:spMkLst>
        </pc:spChg>
        <pc:spChg chg="add mod">
          <ac:chgData name="Ediz Ferit Kula" userId="ebd9eb9c74dd4f1b" providerId="LiveId" clId="{8574D0BE-FE86-FC49-BD4A-EB33B19FAF56}" dt="2024-03-16T16:36:18.079" v="5"/>
          <ac:spMkLst>
            <pc:docMk/>
            <pc:sldMk cId="3892557714" sldId="265"/>
            <ac:spMk id="9" creationId="{3A9B5D13-0A63-B399-CC48-4A98064BB8F5}"/>
          </ac:spMkLst>
        </pc:spChg>
        <pc:spChg chg="add mod">
          <ac:chgData name="Ediz Ferit Kula" userId="ebd9eb9c74dd4f1b" providerId="LiveId" clId="{8574D0BE-FE86-FC49-BD4A-EB33B19FAF56}" dt="2024-03-16T16:38:16.663" v="28" actId="1076"/>
          <ac:spMkLst>
            <pc:docMk/>
            <pc:sldMk cId="3892557714" sldId="265"/>
            <ac:spMk id="10" creationId="{5D959B2E-1155-64E3-8A4D-F42DEFA3254C}"/>
          </ac:spMkLst>
        </pc:spChg>
        <pc:spChg chg="add mod">
          <ac:chgData name="Ediz Ferit Kula" userId="ebd9eb9c74dd4f1b" providerId="LiveId" clId="{8574D0BE-FE86-FC49-BD4A-EB33B19FAF56}" dt="2024-03-16T16:44:41.048" v="40" actId="1076"/>
          <ac:spMkLst>
            <pc:docMk/>
            <pc:sldMk cId="3892557714" sldId="265"/>
            <ac:spMk id="12" creationId="{7A242A9E-4E9F-823D-24A9-1B69BE5EB835}"/>
          </ac:spMkLst>
        </pc:spChg>
        <pc:spChg chg="add mod">
          <ac:chgData name="Ediz Ferit Kula" userId="ebd9eb9c74dd4f1b" providerId="LiveId" clId="{8574D0BE-FE86-FC49-BD4A-EB33B19FAF56}" dt="2024-03-16T16:45:24.489" v="62" actId="20577"/>
          <ac:spMkLst>
            <pc:docMk/>
            <pc:sldMk cId="3892557714" sldId="265"/>
            <ac:spMk id="14" creationId="{BE355A12-0C5E-B56D-0729-D896D2A07F71}"/>
          </ac:spMkLst>
        </pc:spChg>
        <pc:picChg chg="del mod">
          <ac:chgData name="Ediz Ferit Kula" userId="ebd9eb9c74dd4f1b" providerId="LiveId" clId="{8574D0BE-FE86-FC49-BD4A-EB33B19FAF56}" dt="2024-03-16T16:36:51.732" v="17" actId="478"/>
          <ac:picMkLst>
            <pc:docMk/>
            <pc:sldMk cId="3892557714" sldId="265"/>
            <ac:picMk id="4" creationId="{CE99FCDD-56CF-4284-BAD1-775C94A4DE9C}"/>
          </ac:picMkLst>
        </pc:picChg>
        <pc:picChg chg="mod">
          <ac:chgData name="Ediz Ferit Kula" userId="ebd9eb9c74dd4f1b" providerId="LiveId" clId="{8574D0BE-FE86-FC49-BD4A-EB33B19FAF56}" dt="2024-03-16T16:45:10.081" v="50" actId="1076"/>
          <ac:picMkLst>
            <pc:docMk/>
            <pc:sldMk cId="3892557714" sldId="265"/>
            <ac:picMk id="5" creationId="{4F1EF832-DD1D-685E-6740-E276F7749EC5}"/>
          </ac:picMkLst>
        </pc:picChg>
        <pc:picChg chg="add mod">
          <ac:chgData name="Ediz Ferit Kula" userId="ebd9eb9c74dd4f1b" providerId="LiveId" clId="{8574D0BE-FE86-FC49-BD4A-EB33B19FAF56}" dt="2024-03-16T16:44:08.416" v="34" actId="1076"/>
          <ac:picMkLst>
            <pc:docMk/>
            <pc:sldMk cId="3892557714" sldId="265"/>
            <ac:picMk id="11" creationId="{A18DAE95-5EE4-C06E-D76A-9761390D7D59}"/>
          </ac:picMkLst>
        </pc:picChg>
        <pc:picChg chg="add mod">
          <ac:chgData name="Ediz Ferit Kula" userId="ebd9eb9c74dd4f1b" providerId="LiveId" clId="{8574D0BE-FE86-FC49-BD4A-EB33B19FAF56}" dt="2024-03-16T16:45:11.481" v="51" actId="1076"/>
          <ac:picMkLst>
            <pc:docMk/>
            <pc:sldMk cId="3892557714" sldId="265"/>
            <ac:picMk id="13" creationId="{B363DF60-1AF2-E126-C414-2138007356B3}"/>
          </ac:picMkLst>
        </pc:picChg>
        <pc:cxnChg chg="add mod">
          <ac:chgData name="Ediz Ferit Kula" userId="ebd9eb9c74dd4f1b" providerId="LiveId" clId="{8574D0BE-FE86-FC49-BD4A-EB33B19FAF56}" dt="2024-03-16T16:55:38.476" v="137" actId="208"/>
          <ac:cxnSpMkLst>
            <pc:docMk/>
            <pc:sldMk cId="3892557714" sldId="265"/>
            <ac:cxnSpMk id="16" creationId="{4DD35C31-D046-9A1C-D62C-9C369F3A5294}"/>
          </ac:cxnSpMkLst>
        </pc:cxnChg>
        <pc:cxnChg chg="add mod">
          <ac:chgData name="Ediz Ferit Kula" userId="ebd9eb9c74dd4f1b" providerId="LiveId" clId="{8574D0BE-FE86-FC49-BD4A-EB33B19FAF56}" dt="2024-03-16T16:55:52.758" v="139" actId="208"/>
          <ac:cxnSpMkLst>
            <pc:docMk/>
            <pc:sldMk cId="3892557714" sldId="265"/>
            <ac:cxnSpMk id="18" creationId="{8AB6A661-99AC-F0C9-7EEB-C9AB1529D009}"/>
          </ac:cxnSpMkLst>
        </pc:cxnChg>
      </pc:sldChg>
      <pc:sldChg chg="addSp delSp modSp new mod setBg">
        <pc:chgData name="Ediz Ferit Kula" userId="ebd9eb9c74dd4f1b" providerId="LiveId" clId="{8574D0BE-FE86-FC49-BD4A-EB33B19FAF56}" dt="2024-03-16T17:20:12.434" v="194" actId="1076"/>
        <pc:sldMkLst>
          <pc:docMk/>
          <pc:sldMk cId="208497617" sldId="266"/>
        </pc:sldMkLst>
        <pc:spChg chg="del mod">
          <ac:chgData name="Ediz Ferit Kula" userId="ebd9eb9c74dd4f1b" providerId="LiveId" clId="{8574D0BE-FE86-FC49-BD4A-EB33B19FAF56}" dt="2024-03-16T17:04:38.246" v="159" actId="478"/>
          <ac:spMkLst>
            <pc:docMk/>
            <pc:sldMk cId="208497617" sldId="266"/>
            <ac:spMk id="2" creationId="{9C3517FF-73F5-DC24-4F68-7CD9734B95BD}"/>
          </ac:spMkLst>
        </pc:spChg>
        <pc:spChg chg="del">
          <ac:chgData name="Ediz Ferit Kula" userId="ebd9eb9c74dd4f1b" providerId="LiveId" clId="{8574D0BE-FE86-FC49-BD4A-EB33B19FAF56}" dt="2024-03-16T17:03:32.143" v="142"/>
          <ac:spMkLst>
            <pc:docMk/>
            <pc:sldMk cId="208497617" sldId="266"/>
            <ac:spMk id="3" creationId="{D1BF5466-0A1D-E66D-AD0D-F48136CCBD4A}"/>
          </ac:spMkLst>
        </pc:spChg>
        <pc:spChg chg="add del mod">
          <ac:chgData name="Ediz Ferit Kula" userId="ebd9eb9c74dd4f1b" providerId="LiveId" clId="{8574D0BE-FE86-FC49-BD4A-EB33B19FAF56}" dt="2024-03-16T17:04:22.798" v="149" actId="478"/>
          <ac:spMkLst>
            <pc:docMk/>
            <pc:sldMk cId="208497617" sldId="266"/>
            <ac:spMk id="7" creationId="{D51FBE0D-DE34-C395-C5F8-A11C39AB9F68}"/>
          </ac:spMkLst>
        </pc:spChg>
        <pc:spChg chg="add del">
          <ac:chgData name="Ediz Ferit Kula" userId="ebd9eb9c74dd4f1b" providerId="LiveId" clId="{8574D0BE-FE86-FC49-BD4A-EB33B19FAF56}" dt="2024-03-16T17:04:35.392" v="156" actId="26606"/>
          <ac:spMkLst>
            <pc:docMk/>
            <pc:sldMk cId="208497617" sldId="266"/>
            <ac:spMk id="10" creationId="{99ED5833-B85B-4103-8A3B-CAB0308E6C15}"/>
          </ac:spMkLst>
        </pc:spChg>
        <pc:spChg chg="add">
          <ac:chgData name="Ediz Ferit Kula" userId="ebd9eb9c74dd4f1b" providerId="LiveId" clId="{8574D0BE-FE86-FC49-BD4A-EB33B19FAF56}" dt="2024-03-16T17:04:40.500" v="160" actId="26606"/>
          <ac:spMkLst>
            <pc:docMk/>
            <pc:sldMk cId="208497617" sldId="266"/>
            <ac:spMk id="11" creationId="{A9F529C3-C941-49FD-8C67-82F134F64BDB}"/>
          </ac:spMkLst>
        </pc:spChg>
        <pc:spChg chg="add del">
          <ac:chgData name="Ediz Ferit Kula" userId="ebd9eb9c74dd4f1b" providerId="LiveId" clId="{8574D0BE-FE86-FC49-BD4A-EB33B19FAF56}" dt="2024-03-16T17:04:36.630" v="158" actId="26606"/>
          <ac:spMkLst>
            <pc:docMk/>
            <pc:sldMk cId="208497617" sldId="266"/>
            <ac:spMk id="12" creationId="{99ED5833-B85B-4103-8A3B-CAB0308E6C15}"/>
          </ac:spMkLst>
        </pc:spChg>
        <pc:spChg chg="add del">
          <ac:chgData name="Ediz Ferit Kula" userId="ebd9eb9c74dd4f1b" providerId="LiveId" clId="{8574D0BE-FE86-FC49-BD4A-EB33B19FAF56}" dt="2024-03-16T17:04:33.125" v="154" actId="26606"/>
          <ac:spMkLst>
            <pc:docMk/>
            <pc:sldMk cId="208497617" sldId="266"/>
            <ac:spMk id="13" creationId="{96646FC9-C66D-4EC7-8310-0DD4ACC49C6C}"/>
          </ac:spMkLst>
        </pc:spChg>
        <pc:spChg chg="add">
          <ac:chgData name="Ediz Ferit Kula" userId="ebd9eb9c74dd4f1b" providerId="LiveId" clId="{8574D0BE-FE86-FC49-BD4A-EB33B19FAF56}" dt="2024-03-16T17:04:40.500" v="160" actId="26606"/>
          <ac:spMkLst>
            <pc:docMk/>
            <pc:sldMk cId="208497617" sldId="266"/>
            <ac:spMk id="14" creationId="{20586029-32A0-47E5-9AEC-AE3ABA6B94D0}"/>
          </ac:spMkLst>
        </pc:spChg>
        <pc:spChg chg="add del">
          <ac:chgData name="Ediz Ferit Kula" userId="ebd9eb9c74dd4f1b" providerId="LiveId" clId="{8574D0BE-FE86-FC49-BD4A-EB33B19FAF56}" dt="2024-03-16T17:04:33.125" v="154" actId="26606"/>
          <ac:spMkLst>
            <pc:docMk/>
            <pc:sldMk cId="208497617" sldId="266"/>
            <ac:spMk id="15" creationId="{A3473CF9-37EB-43E7-89EF-D2D1C53D1DAC}"/>
          </ac:spMkLst>
        </pc:spChg>
        <pc:spChg chg="add del">
          <ac:chgData name="Ediz Ferit Kula" userId="ebd9eb9c74dd4f1b" providerId="LiveId" clId="{8574D0BE-FE86-FC49-BD4A-EB33B19FAF56}" dt="2024-03-16T17:04:33.125" v="154" actId="26606"/>
          <ac:spMkLst>
            <pc:docMk/>
            <pc:sldMk cId="208497617" sldId="266"/>
            <ac:spMk id="17" creationId="{586B4EF9-43BA-4655-A6FF-1D8E21574C95}"/>
          </ac:spMkLst>
        </pc:spChg>
        <pc:graphicFrameChg chg="add del mod modGraphic">
          <ac:chgData name="Ediz Ferit Kula" userId="ebd9eb9c74dd4f1b" providerId="LiveId" clId="{8574D0BE-FE86-FC49-BD4A-EB33B19FAF56}" dt="2024-03-16T17:04:16.167" v="147" actId="478"/>
          <ac:graphicFrameMkLst>
            <pc:docMk/>
            <pc:sldMk cId="208497617" sldId="266"/>
            <ac:graphicFrameMk id="4" creationId="{E03F83B7-4C09-C436-C061-BD0E34898A0B}"/>
          </ac:graphicFrameMkLst>
        </pc:graphicFrameChg>
        <pc:picChg chg="add del mod ord">
          <ac:chgData name="Ediz Ferit Kula" userId="ebd9eb9c74dd4f1b" providerId="LiveId" clId="{8574D0BE-FE86-FC49-BD4A-EB33B19FAF56}" dt="2024-03-16T17:20:01.502" v="188" actId="478"/>
          <ac:picMkLst>
            <pc:docMk/>
            <pc:sldMk cId="208497617" sldId="266"/>
            <ac:picMk id="5" creationId="{5D33ABB8-9F6B-B3A9-270C-011424386F8C}"/>
          </ac:picMkLst>
        </pc:picChg>
        <pc:picChg chg="add del mod">
          <ac:chgData name="Ediz Ferit Kula" userId="ebd9eb9c74dd4f1b" providerId="LiveId" clId="{8574D0BE-FE86-FC49-BD4A-EB33B19FAF56}" dt="2024-03-16T17:20:08.180" v="192" actId="478"/>
          <ac:picMkLst>
            <pc:docMk/>
            <pc:sldMk cId="208497617" sldId="266"/>
            <ac:picMk id="8" creationId="{CA5934C8-D2E5-730E-97B2-F10A95A9FB20}"/>
          </ac:picMkLst>
        </pc:picChg>
        <pc:picChg chg="add del mod">
          <ac:chgData name="Ediz Ferit Kula" userId="ebd9eb9c74dd4f1b" providerId="LiveId" clId="{8574D0BE-FE86-FC49-BD4A-EB33B19FAF56}" dt="2024-03-16T17:09:54.658" v="183" actId="478"/>
          <ac:picMkLst>
            <pc:docMk/>
            <pc:sldMk cId="208497617" sldId="266"/>
            <ac:picMk id="9" creationId="{A98E330D-0F5D-39A4-85C0-8055C5924674}"/>
          </ac:picMkLst>
        </pc:picChg>
        <pc:picChg chg="add mod">
          <ac:chgData name="Ediz Ferit Kula" userId="ebd9eb9c74dd4f1b" providerId="LiveId" clId="{8574D0BE-FE86-FC49-BD4A-EB33B19FAF56}" dt="2024-03-16T17:09:57.514" v="184" actId="1076"/>
          <ac:picMkLst>
            <pc:docMk/>
            <pc:sldMk cId="208497617" sldId="266"/>
            <ac:picMk id="18" creationId="{F9E40D4B-05F2-535C-74A3-5BB0A311ADB8}"/>
          </ac:picMkLst>
        </pc:picChg>
        <pc:picChg chg="add mod">
          <ac:chgData name="Ediz Ferit Kula" userId="ebd9eb9c74dd4f1b" providerId="LiveId" clId="{8574D0BE-FE86-FC49-BD4A-EB33B19FAF56}" dt="2024-03-16T17:20:12.434" v="194" actId="1076"/>
          <ac:picMkLst>
            <pc:docMk/>
            <pc:sldMk cId="208497617" sldId="266"/>
            <ac:picMk id="19" creationId="{0D29ECD2-5F1A-F802-1FE4-3DAC9E01EE3B}"/>
          </ac:picMkLst>
        </pc:picChg>
        <pc:cxnChg chg="add">
          <ac:chgData name="Ediz Ferit Kula" userId="ebd9eb9c74dd4f1b" providerId="LiveId" clId="{8574D0BE-FE86-FC49-BD4A-EB33B19FAF56}" dt="2024-03-16T17:04:40.500" v="160" actId="26606"/>
          <ac:cxnSpMkLst>
            <pc:docMk/>
            <pc:sldMk cId="208497617" sldId="266"/>
            <ac:cxnSpMk id="16" creationId="{8C730EAB-A532-4295-A302-FB4B90DB9F5E}"/>
          </ac:cxnSpMkLst>
        </pc:cxnChg>
      </pc:sldChg>
      <pc:sldChg chg="new del">
        <pc:chgData name="Ediz Ferit Kula" userId="ebd9eb9c74dd4f1b" providerId="LiveId" clId="{8574D0BE-FE86-FC49-BD4A-EB33B19FAF56}" dt="2024-03-16T17:03:05.360" v="140" actId="2696"/>
        <pc:sldMkLst>
          <pc:docMk/>
          <pc:sldMk cId="4095498285" sldId="266"/>
        </pc:sldMkLst>
      </pc:sldChg>
      <pc:sldChg chg="addSp delSp modSp new del mod">
        <pc:chgData name="Ediz Ferit Kula" userId="ebd9eb9c74dd4f1b" providerId="LiveId" clId="{8574D0BE-FE86-FC49-BD4A-EB33B19FAF56}" dt="2024-03-16T17:10:04.802" v="185" actId="2696"/>
        <pc:sldMkLst>
          <pc:docMk/>
          <pc:sldMk cId="2213651593" sldId="267"/>
        </pc:sldMkLst>
        <pc:picChg chg="add del mod">
          <ac:chgData name="Ediz Ferit Kula" userId="ebd9eb9c74dd4f1b" providerId="LiveId" clId="{8574D0BE-FE86-FC49-BD4A-EB33B19FAF56}" dt="2024-03-16T17:08:56.684" v="169" actId="21"/>
          <ac:picMkLst>
            <pc:docMk/>
            <pc:sldMk cId="2213651593" sldId="267"/>
            <ac:picMk id="4" creationId="{E31AECC0-CB8F-F397-7D78-2F55634A8E64}"/>
          </ac:picMkLst>
        </pc:picChg>
      </pc:sldChg>
    </pc:docChg>
  </pc:docChgLst>
  <pc:docChgLst>
    <pc:chgData name="Guest User" providerId="Windows Live" clId="Web-{C95F13C3-CCAD-49F2-AC4A-40E63D929041}"/>
    <pc:docChg chg="modSld">
      <pc:chgData name="Guest User" userId="" providerId="Windows Live" clId="Web-{C95F13C3-CCAD-49F2-AC4A-40E63D929041}" dt="2024-03-16T17:21:13.078" v="3" actId="1076"/>
      <pc:docMkLst>
        <pc:docMk/>
      </pc:docMkLst>
      <pc:sldChg chg="addSp modSp">
        <pc:chgData name="Guest User" userId="" providerId="Windows Live" clId="Web-{C95F13C3-CCAD-49F2-AC4A-40E63D929041}" dt="2024-03-16T17:21:13.078" v="3" actId="1076"/>
        <pc:sldMkLst>
          <pc:docMk/>
          <pc:sldMk cId="1376135359" sldId="258"/>
        </pc:sldMkLst>
        <pc:picChg chg="add mod">
          <ac:chgData name="Guest User" userId="" providerId="Windows Live" clId="Web-{C95F13C3-CCAD-49F2-AC4A-40E63D929041}" dt="2024-03-16T17:21:13.078" v="3" actId="1076"/>
          <ac:picMkLst>
            <pc:docMk/>
            <pc:sldMk cId="1376135359" sldId="258"/>
            <ac:picMk id="2" creationId="{AAF91B5F-EA2B-4DC6-4A30-DB7EADA62D70}"/>
          </ac:picMkLst>
        </pc:picChg>
        <pc:picChg chg="mod">
          <ac:chgData name="Guest User" userId="" providerId="Windows Live" clId="Web-{C95F13C3-CCAD-49F2-AC4A-40E63D929041}" dt="2024-03-16T17:21:04.906" v="0" actId="1076"/>
          <ac:picMkLst>
            <pc:docMk/>
            <pc:sldMk cId="1376135359" sldId="258"/>
            <ac:picMk id="4" creationId="{B6BE1B7B-BC24-EA23-FF1F-1CA28E6B7F9B}"/>
          </ac:picMkLst>
        </pc:picChg>
      </pc:sldChg>
    </pc:docChg>
  </pc:docChgLst>
  <pc:docChgLst>
    <pc:chgData name="Guest User" providerId="Windows Live" clId="Web-{5E9599B2-EC05-4F2A-B2B4-9EF6C83F4420}"/>
    <pc:docChg chg="modSld addMainMaster delMainMaster">
      <pc:chgData name="Guest User" userId="" providerId="Windows Live" clId="Web-{5E9599B2-EC05-4F2A-B2B4-9EF6C83F4420}" dt="2024-03-16T17:08:44.230" v="28"/>
      <pc:docMkLst>
        <pc:docMk/>
      </pc:docMkLst>
      <pc:sldChg chg="addSp delSp modSp mod modClrScheme delDesignElem chgLayout">
        <pc:chgData name="Guest User" userId="" providerId="Windows Live" clId="Web-{5E9599B2-EC05-4F2A-B2B4-9EF6C83F4420}" dt="2024-03-16T16:35:13.979" v="3"/>
        <pc:sldMkLst>
          <pc:docMk/>
          <pc:sldMk cId="2389937226" sldId="256"/>
        </pc:sldMkLst>
        <pc:spChg chg="mod ord">
          <ac:chgData name="Guest User" userId="" providerId="Windows Live" clId="Web-{5E9599B2-EC05-4F2A-B2B4-9EF6C83F4420}" dt="2024-03-16T16:35:13.979" v="3"/>
          <ac:spMkLst>
            <pc:docMk/>
            <pc:sldMk cId="2389937226" sldId="256"/>
            <ac:spMk id="2" creationId="{5023C0C1-6059-B76A-6A87-C0998C82AB50}"/>
          </ac:spMkLst>
        </pc:spChg>
        <pc:spChg chg="mod ord">
          <ac:chgData name="Guest User" userId="" providerId="Windows Live" clId="Web-{5E9599B2-EC05-4F2A-B2B4-9EF6C83F4420}" dt="2024-03-16T16:35:13.979" v="3"/>
          <ac:spMkLst>
            <pc:docMk/>
            <pc:sldMk cId="2389937226" sldId="256"/>
            <ac:spMk id="3" creationId="{2EFE68BE-C4D6-46E6-E3C4-734A45BF9E2F}"/>
          </ac:spMkLst>
        </pc:spChg>
        <pc:spChg chg="add del">
          <ac:chgData name="Guest User" userId="" providerId="Windows Live" clId="Web-{5E9599B2-EC05-4F2A-B2B4-9EF6C83F4420}" dt="2024-03-16T16:35:13.979" v="3"/>
          <ac:spMkLst>
            <pc:docMk/>
            <pc:sldMk cId="2389937226" sldId="256"/>
            <ac:spMk id="8" creationId="{934F1179-B481-4F9E-BCA3-AFB972070F83}"/>
          </ac:spMkLst>
        </pc:spChg>
        <pc:spChg chg="add del">
          <ac:chgData name="Guest User" userId="" providerId="Windows Live" clId="Web-{5E9599B2-EC05-4F2A-B2B4-9EF6C83F4420}" dt="2024-03-16T16:35:13.979" v="3"/>
          <ac:spMkLst>
            <pc:docMk/>
            <pc:sldMk cId="2389937226" sldId="256"/>
            <ac:spMk id="10" creationId="{827DC2C4-B485-428A-BF4A-472D2967F47F}"/>
          </ac:spMkLst>
        </pc:spChg>
        <pc:spChg chg="add del">
          <ac:chgData name="Guest User" userId="" providerId="Windows Live" clId="Web-{5E9599B2-EC05-4F2A-B2B4-9EF6C83F4420}" dt="2024-03-16T16:35:13.979" v="3"/>
          <ac:spMkLst>
            <pc:docMk/>
            <pc:sldMk cId="2389937226" sldId="256"/>
            <ac:spMk id="12" creationId="{EE04B5EB-F158-4507-90DD-BD23620C7CC9}"/>
          </ac:spMkLst>
        </pc:spChg>
      </pc:sldChg>
      <pc:sldChg chg="addSp delSp mod modClrScheme delDesignElem chgLayout">
        <pc:chgData name="Guest User" userId="" providerId="Windows Live" clId="Web-{5E9599B2-EC05-4F2A-B2B4-9EF6C83F4420}" dt="2024-03-16T16:35:13.979" v="3"/>
        <pc:sldMkLst>
          <pc:docMk/>
          <pc:sldMk cId="23258834" sldId="257"/>
        </pc:sldMkLst>
        <pc:cxnChg chg="add del">
          <ac:chgData name="Guest User" userId="" providerId="Windows Live" clId="Web-{5E9599B2-EC05-4F2A-B2B4-9EF6C83F4420}" dt="2024-03-16T16:35:13.979" v="3"/>
          <ac:cxnSpMkLst>
            <pc:docMk/>
            <pc:sldMk cId="23258834" sldId="257"/>
            <ac:cxnSpMk id="16" creationId="{DCD67800-37AC-4E14-89B0-F79DCB3FB86D}"/>
          </ac:cxnSpMkLst>
        </pc:cxnChg>
        <pc:cxnChg chg="add del">
          <ac:chgData name="Guest User" userId="" providerId="Windows Live" clId="Web-{5E9599B2-EC05-4F2A-B2B4-9EF6C83F4420}" dt="2024-03-16T16:35:13.979" v="3"/>
          <ac:cxnSpMkLst>
            <pc:docMk/>
            <pc:sldMk cId="23258834" sldId="257"/>
            <ac:cxnSpMk id="18" creationId="{20F1788F-A5AE-4188-8274-F7F2E3833ECD}"/>
          </ac:cxnSpMkLst>
        </pc:cxnChg>
      </pc:sldChg>
      <pc:sldChg chg="modSp mod modClrScheme chgLayout">
        <pc:chgData name="Guest User" userId="" providerId="Windows Live" clId="Web-{5E9599B2-EC05-4F2A-B2B4-9EF6C83F4420}" dt="2024-03-16T16:35:31.277" v="5" actId="1076"/>
        <pc:sldMkLst>
          <pc:docMk/>
          <pc:sldMk cId="1376135359" sldId="258"/>
        </pc:sldMkLst>
        <pc:picChg chg="mod ord">
          <ac:chgData name="Guest User" userId="" providerId="Windows Live" clId="Web-{5E9599B2-EC05-4F2A-B2B4-9EF6C83F4420}" dt="2024-03-16T16:35:31.277" v="5" actId="1076"/>
          <ac:picMkLst>
            <pc:docMk/>
            <pc:sldMk cId="1376135359" sldId="258"/>
            <ac:picMk id="4" creationId="{B6BE1B7B-BC24-EA23-FF1F-1CA28E6B7F9B}"/>
          </ac:picMkLst>
        </pc:picChg>
      </pc:sldChg>
      <pc:sldChg chg="modSp mod modClrScheme chgLayout">
        <pc:chgData name="Guest User" userId="" providerId="Windows Live" clId="Web-{5E9599B2-EC05-4F2A-B2B4-9EF6C83F4420}" dt="2024-03-16T16:35:13.979" v="3"/>
        <pc:sldMkLst>
          <pc:docMk/>
          <pc:sldMk cId="2245463466" sldId="259"/>
        </pc:sldMkLst>
        <pc:picChg chg="mod ord">
          <ac:chgData name="Guest User" userId="" providerId="Windows Live" clId="Web-{5E9599B2-EC05-4F2A-B2B4-9EF6C83F4420}" dt="2024-03-16T16:35:13.979" v="3"/>
          <ac:picMkLst>
            <pc:docMk/>
            <pc:sldMk cId="2245463466" sldId="259"/>
            <ac:picMk id="4" creationId="{4CE09150-186F-2946-FB43-B2B046600C6A}"/>
          </ac:picMkLst>
        </pc:picChg>
      </pc:sldChg>
      <pc:sldChg chg="modSp mod modClrScheme chgLayout">
        <pc:chgData name="Guest User" userId="" providerId="Windows Live" clId="Web-{5E9599B2-EC05-4F2A-B2B4-9EF6C83F4420}" dt="2024-03-16T16:35:13.979" v="3"/>
        <pc:sldMkLst>
          <pc:docMk/>
          <pc:sldMk cId="3879173313" sldId="260"/>
        </pc:sldMkLst>
        <pc:picChg chg="mod ord">
          <ac:chgData name="Guest User" userId="" providerId="Windows Live" clId="Web-{5E9599B2-EC05-4F2A-B2B4-9EF6C83F4420}" dt="2024-03-16T16:35:13.979" v="3"/>
          <ac:picMkLst>
            <pc:docMk/>
            <pc:sldMk cId="3879173313" sldId="260"/>
            <ac:picMk id="4" creationId="{AC813BBB-2C1A-E1CE-71D6-DD65B6391D2B}"/>
          </ac:picMkLst>
        </pc:picChg>
      </pc:sldChg>
      <pc:sldChg chg="mod modClrScheme chgLayout">
        <pc:chgData name="Guest User" userId="" providerId="Windows Live" clId="Web-{5E9599B2-EC05-4F2A-B2B4-9EF6C83F4420}" dt="2024-03-16T16:35:13.979" v="3"/>
        <pc:sldMkLst>
          <pc:docMk/>
          <pc:sldMk cId="1086654660" sldId="264"/>
        </pc:sldMkLst>
      </pc:sldChg>
      <pc:sldChg chg="mod modClrScheme chgLayout">
        <pc:chgData name="Guest User" userId="" providerId="Windows Live" clId="Web-{5E9599B2-EC05-4F2A-B2B4-9EF6C83F4420}" dt="2024-03-16T16:35:13.979" v="3"/>
        <pc:sldMkLst>
          <pc:docMk/>
          <pc:sldMk cId="3892557714" sldId="265"/>
        </pc:sldMkLst>
      </pc:sldChg>
      <pc:sldChg chg="modSp">
        <pc:chgData name="Guest User" userId="" providerId="Windows Live" clId="Web-{5E9599B2-EC05-4F2A-B2B4-9EF6C83F4420}" dt="2024-03-16T17:08:44.230" v="28"/>
        <pc:sldMkLst>
          <pc:docMk/>
          <pc:sldMk cId="208497617" sldId="266"/>
        </pc:sldMkLst>
        <pc:picChg chg="mod modCrop">
          <ac:chgData name="Guest User" userId="" providerId="Windows Live" clId="Web-{5E9599B2-EC05-4F2A-B2B4-9EF6C83F4420}" dt="2024-03-16T17:08:44.230" v="28"/>
          <ac:picMkLst>
            <pc:docMk/>
            <pc:sldMk cId="208497617" sldId="266"/>
            <ac:picMk id="8" creationId="{CA5934C8-D2E5-730E-97B2-F10A95A9FB20}"/>
          </ac:picMkLst>
        </pc:picChg>
        <pc:picChg chg="mod modCrop">
          <ac:chgData name="Guest User" userId="" providerId="Windows Live" clId="Web-{5E9599B2-EC05-4F2A-B2B4-9EF6C83F4420}" dt="2024-03-16T17:08:10.290" v="24"/>
          <ac:picMkLst>
            <pc:docMk/>
            <pc:sldMk cId="208497617" sldId="266"/>
            <ac:picMk id="9" creationId="{A98E330D-0F5D-39A4-85C0-8055C5924674}"/>
          </ac:picMkLst>
        </pc:picChg>
      </pc:sldChg>
      <pc:sldMasterChg chg="add del addSldLayout delSldLayout">
        <pc:chgData name="Guest User" userId="" providerId="Windows Live" clId="Web-{5E9599B2-EC05-4F2A-B2B4-9EF6C83F4420}" dt="2024-03-16T16:35:13.979" v="3"/>
        <pc:sldMasterMkLst>
          <pc:docMk/>
          <pc:sldMasterMk cId="3881455149" sldId="2147483648"/>
        </pc:sldMasterMkLst>
        <pc:sldLayoutChg chg="add del">
          <pc:chgData name="Guest User" userId="" providerId="Windows Live" clId="Web-{5E9599B2-EC05-4F2A-B2B4-9EF6C83F4420}" dt="2024-03-16T16:35:13.979" v="3"/>
          <pc:sldLayoutMkLst>
            <pc:docMk/>
            <pc:sldMasterMk cId="3881455149" sldId="2147483648"/>
            <pc:sldLayoutMk cId="97066095" sldId="2147483649"/>
          </pc:sldLayoutMkLst>
        </pc:sldLayoutChg>
        <pc:sldLayoutChg chg="add del">
          <pc:chgData name="Guest User" userId="" providerId="Windows Live" clId="Web-{5E9599B2-EC05-4F2A-B2B4-9EF6C83F4420}" dt="2024-03-16T16:35:13.979" v="3"/>
          <pc:sldLayoutMkLst>
            <pc:docMk/>
            <pc:sldMasterMk cId="3881455149" sldId="2147483648"/>
            <pc:sldLayoutMk cId="2538903064" sldId="2147483650"/>
          </pc:sldLayoutMkLst>
        </pc:sldLayoutChg>
        <pc:sldLayoutChg chg="add del">
          <pc:chgData name="Guest User" userId="" providerId="Windows Live" clId="Web-{5E9599B2-EC05-4F2A-B2B4-9EF6C83F4420}" dt="2024-03-16T16:35:13.979" v="3"/>
          <pc:sldLayoutMkLst>
            <pc:docMk/>
            <pc:sldMasterMk cId="3881455149" sldId="2147483648"/>
            <pc:sldLayoutMk cId="3574120093" sldId="2147483651"/>
          </pc:sldLayoutMkLst>
        </pc:sldLayoutChg>
        <pc:sldLayoutChg chg="add del">
          <pc:chgData name="Guest User" userId="" providerId="Windows Live" clId="Web-{5E9599B2-EC05-4F2A-B2B4-9EF6C83F4420}" dt="2024-03-16T16:35:13.979" v="3"/>
          <pc:sldLayoutMkLst>
            <pc:docMk/>
            <pc:sldMasterMk cId="3881455149" sldId="2147483648"/>
            <pc:sldLayoutMk cId="452646229" sldId="2147483652"/>
          </pc:sldLayoutMkLst>
        </pc:sldLayoutChg>
        <pc:sldLayoutChg chg="add del">
          <pc:chgData name="Guest User" userId="" providerId="Windows Live" clId="Web-{5E9599B2-EC05-4F2A-B2B4-9EF6C83F4420}" dt="2024-03-16T16:35:13.979" v="3"/>
          <pc:sldLayoutMkLst>
            <pc:docMk/>
            <pc:sldMasterMk cId="3881455149" sldId="2147483648"/>
            <pc:sldLayoutMk cId="2657155699" sldId="2147483653"/>
          </pc:sldLayoutMkLst>
        </pc:sldLayoutChg>
        <pc:sldLayoutChg chg="add del">
          <pc:chgData name="Guest User" userId="" providerId="Windows Live" clId="Web-{5E9599B2-EC05-4F2A-B2B4-9EF6C83F4420}" dt="2024-03-16T16:35:13.979" v="3"/>
          <pc:sldLayoutMkLst>
            <pc:docMk/>
            <pc:sldMasterMk cId="3881455149" sldId="2147483648"/>
            <pc:sldLayoutMk cId="1804662514" sldId="2147483654"/>
          </pc:sldLayoutMkLst>
        </pc:sldLayoutChg>
        <pc:sldLayoutChg chg="add del">
          <pc:chgData name="Guest User" userId="" providerId="Windows Live" clId="Web-{5E9599B2-EC05-4F2A-B2B4-9EF6C83F4420}" dt="2024-03-16T16:35:13.979" v="3"/>
          <pc:sldLayoutMkLst>
            <pc:docMk/>
            <pc:sldMasterMk cId="3881455149" sldId="2147483648"/>
            <pc:sldLayoutMk cId="924217393" sldId="2147483655"/>
          </pc:sldLayoutMkLst>
        </pc:sldLayoutChg>
        <pc:sldLayoutChg chg="add del">
          <pc:chgData name="Guest User" userId="" providerId="Windows Live" clId="Web-{5E9599B2-EC05-4F2A-B2B4-9EF6C83F4420}" dt="2024-03-16T16:35:13.979" v="3"/>
          <pc:sldLayoutMkLst>
            <pc:docMk/>
            <pc:sldMasterMk cId="3881455149" sldId="2147483648"/>
            <pc:sldLayoutMk cId="1679764025" sldId="2147483656"/>
          </pc:sldLayoutMkLst>
        </pc:sldLayoutChg>
        <pc:sldLayoutChg chg="add del">
          <pc:chgData name="Guest User" userId="" providerId="Windows Live" clId="Web-{5E9599B2-EC05-4F2A-B2B4-9EF6C83F4420}" dt="2024-03-16T16:35:13.979" v="3"/>
          <pc:sldLayoutMkLst>
            <pc:docMk/>
            <pc:sldMasterMk cId="3881455149" sldId="2147483648"/>
            <pc:sldLayoutMk cId="2018134011" sldId="2147483657"/>
          </pc:sldLayoutMkLst>
        </pc:sldLayoutChg>
        <pc:sldLayoutChg chg="add del">
          <pc:chgData name="Guest User" userId="" providerId="Windows Live" clId="Web-{5E9599B2-EC05-4F2A-B2B4-9EF6C83F4420}" dt="2024-03-16T16:35:13.979" v="3"/>
          <pc:sldLayoutMkLst>
            <pc:docMk/>
            <pc:sldMasterMk cId="3881455149" sldId="2147483648"/>
            <pc:sldLayoutMk cId="857494610" sldId="2147483658"/>
          </pc:sldLayoutMkLst>
        </pc:sldLayoutChg>
        <pc:sldLayoutChg chg="add del">
          <pc:chgData name="Guest User" userId="" providerId="Windows Live" clId="Web-{5E9599B2-EC05-4F2A-B2B4-9EF6C83F4420}" dt="2024-03-16T16:35:13.979" v="3"/>
          <pc:sldLayoutMkLst>
            <pc:docMk/>
            <pc:sldMasterMk cId="3881455149" sldId="2147483648"/>
            <pc:sldLayoutMk cId="1153891203" sldId="2147483659"/>
          </pc:sldLayoutMkLst>
        </pc:sldLayoutChg>
      </pc:sldMasterChg>
      <pc:sldMasterChg chg="add del addSldLayout delSldLayout modSldLayout">
        <pc:chgData name="Guest User" userId="" providerId="Windows Live" clId="Web-{5E9599B2-EC05-4F2A-B2B4-9EF6C83F4420}" dt="2024-03-16T16:35:13.979" v="3"/>
        <pc:sldMasterMkLst>
          <pc:docMk/>
          <pc:sldMasterMk cId="141849634" sldId="2147483660"/>
        </pc:sldMasterMkLst>
        <pc:sldLayoutChg chg="add del mod replId">
          <pc:chgData name="Guest User" userId="" providerId="Windows Live" clId="Web-{5E9599B2-EC05-4F2A-B2B4-9EF6C83F4420}" dt="2024-03-16T16:35:13.979" v="3"/>
          <pc:sldLayoutMkLst>
            <pc:docMk/>
            <pc:sldMasterMk cId="141849634" sldId="2147483660"/>
            <pc:sldLayoutMk cId="1350370290" sldId="2147483661"/>
          </pc:sldLayoutMkLst>
        </pc:sldLayoutChg>
        <pc:sldLayoutChg chg="add del mod replId">
          <pc:chgData name="Guest User" userId="" providerId="Windows Live" clId="Web-{5E9599B2-EC05-4F2A-B2B4-9EF6C83F4420}" dt="2024-03-16T16:35:13.979" v="3"/>
          <pc:sldLayoutMkLst>
            <pc:docMk/>
            <pc:sldMasterMk cId="141849634" sldId="2147483660"/>
            <pc:sldLayoutMk cId="3939446504" sldId="2147483662"/>
          </pc:sldLayoutMkLst>
        </pc:sldLayoutChg>
        <pc:sldLayoutChg chg="add del mod replId">
          <pc:chgData name="Guest User" userId="" providerId="Windows Live" clId="Web-{5E9599B2-EC05-4F2A-B2B4-9EF6C83F4420}" dt="2024-03-16T16:35:13.979" v="3"/>
          <pc:sldLayoutMkLst>
            <pc:docMk/>
            <pc:sldMasterMk cId="141849634" sldId="2147483660"/>
            <pc:sldLayoutMk cId="3424446700" sldId="2147483663"/>
          </pc:sldLayoutMkLst>
        </pc:sldLayoutChg>
        <pc:sldLayoutChg chg="add del mod replId">
          <pc:chgData name="Guest User" userId="" providerId="Windows Live" clId="Web-{5E9599B2-EC05-4F2A-B2B4-9EF6C83F4420}" dt="2024-03-16T16:35:13.979" v="3"/>
          <pc:sldLayoutMkLst>
            <pc:docMk/>
            <pc:sldMasterMk cId="141849634" sldId="2147483660"/>
            <pc:sldLayoutMk cId="3456506650" sldId="2147483664"/>
          </pc:sldLayoutMkLst>
        </pc:sldLayoutChg>
        <pc:sldLayoutChg chg="add del mod replId">
          <pc:chgData name="Guest User" userId="" providerId="Windows Live" clId="Web-{5E9599B2-EC05-4F2A-B2B4-9EF6C83F4420}" dt="2024-03-16T16:35:13.979" v="3"/>
          <pc:sldLayoutMkLst>
            <pc:docMk/>
            <pc:sldMasterMk cId="141849634" sldId="2147483660"/>
            <pc:sldLayoutMk cId="524343739" sldId="2147483665"/>
          </pc:sldLayoutMkLst>
        </pc:sldLayoutChg>
        <pc:sldLayoutChg chg="add del mod replId">
          <pc:chgData name="Guest User" userId="" providerId="Windows Live" clId="Web-{5E9599B2-EC05-4F2A-B2B4-9EF6C83F4420}" dt="2024-03-16T16:35:13.979" v="3"/>
          <pc:sldLayoutMkLst>
            <pc:docMk/>
            <pc:sldMasterMk cId="141849634" sldId="2147483660"/>
            <pc:sldLayoutMk cId="432853090" sldId="2147483666"/>
          </pc:sldLayoutMkLst>
        </pc:sldLayoutChg>
        <pc:sldLayoutChg chg="add del mod replId">
          <pc:chgData name="Guest User" userId="" providerId="Windows Live" clId="Web-{5E9599B2-EC05-4F2A-B2B4-9EF6C83F4420}" dt="2024-03-16T16:35:13.979" v="3"/>
          <pc:sldLayoutMkLst>
            <pc:docMk/>
            <pc:sldMasterMk cId="141849634" sldId="2147483660"/>
            <pc:sldLayoutMk cId="2191780174" sldId="2147483667"/>
          </pc:sldLayoutMkLst>
        </pc:sldLayoutChg>
        <pc:sldLayoutChg chg="add del mod replId">
          <pc:chgData name="Guest User" userId="" providerId="Windows Live" clId="Web-{5E9599B2-EC05-4F2A-B2B4-9EF6C83F4420}" dt="2024-03-16T16:35:13.979" v="3"/>
          <pc:sldLayoutMkLst>
            <pc:docMk/>
            <pc:sldMasterMk cId="141849634" sldId="2147483660"/>
            <pc:sldLayoutMk cId="2789117489" sldId="2147483668"/>
          </pc:sldLayoutMkLst>
        </pc:sldLayoutChg>
        <pc:sldLayoutChg chg="add del mod replId">
          <pc:chgData name="Guest User" userId="" providerId="Windows Live" clId="Web-{5E9599B2-EC05-4F2A-B2B4-9EF6C83F4420}" dt="2024-03-16T16:35:13.979" v="3"/>
          <pc:sldLayoutMkLst>
            <pc:docMk/>
            <pc:sldMasterMk cId="141849634" sldId="2147483660"/>
            <pc:sldLayoutMk cId="2697738854" sldId="2147483669"/>
          </pc:sldLayoutMkLst>
        </pc:sldLayoutChg>
        <pc:sldLayoutChg chg="add del mod replId">
          <pc:chgData name="Guest User" userId="" providerId="Windows Live" clId="Web-{5E9599B2-EC05-4F2A-B2B4-9EF6C83F4420}" dt="2024-03-16T16:35:13.979" v="3"/>
          <pc:sldLayoutMkLst>
            <pc:docMk/>
            <pc:sldMasterMk cId="141849634" sldId="2147483660"/>
            <pc:sldLayoutMk cId="205916780" sldId="2147483670"/>
          </pc:sldLayoutMkLst>
        </pc:sldLayoutChg>
        <pc:sldLayoutChg chg="add del mod replId">
          <pc:chgData name="Guest User" userId="" providerId="Windows Live" clId="Web-{5E9599B2-EC05-4F2A-B2B4-9EF6C83F4420}" dt="2024-03-16T16:35:13.979" v="3"/>
          <pc:sldLayoutMkLst>
            <pc:docMk/>
            <pc:sldMasterMk cId="141849634" sldId="2147483660"/>
            <pc:sldLayoutMk cId="2935092887" sldId="2147483671"/>
          </pc:sldLayoutMkLst>
        </pc:sldLayoutChg>
      </pc:sldMasterChg>
      <pc:sldMasterChg chg="add del addSldLayout delSldLayout modSldLayout">
        <pc:chgData name="Guest User" userId="" providerId="Windows Live" clId="Web-{5E9599B2-EC05-4F2A-B2B4-9EF6C83F4420}" dt="2024-03-16T16:35:12.229" v="2"/>
        <pc:sldMasterMkLst>
          <pc:docMk/>
          <pc:sldMasterMk cId="4032825357" sldId="2147483672"/>
        </pc:sldMasterMkLst>
        <pc:sldLayoutChg chg="add del mod replId">
          <pc:chgData name="Guest User" userId="" providerId="Windows Live" clId="Web-{5E9599B2-EC05-4F2A-B2B4-9EF6C83F4420}" dt="2024-03-16T16:35:12.229" v="2"/>
          <pc:sldLayoutMkLst>
            <pc:docMk/>
            <pc:sldMasterMk cId="4032825357" sldId="2147483672"/>
            <pc:sldLayoutMk cId="383347958" sldId="2147483673"/>
          </pc:sldLayoutMkLst>
        </pc:sldLayoutChg>
        <pc:sldLayoutChg chg="add del mod replId">
          <pc:chgData name="Guest User" userId="" providerId="Windows Live" clId="Web-{5E9599B2-EC05-4F2A-B2B4-9EF6C83F4420}" dt="2024-03-16T16:35:12.229" v="2"/>
          <pc:sldLayoutMkLst>
            <pc:docMk/>
            <pc:sldMasterMk cId="4032825357" sldId="2147483672"/>
            <pc:sldLayoutMk cId="3559336148" sldId="2147483674"/>
          </pc:sldLayoutMkLst>
        </pc:sldLayoutChg>
        <pc:sldLayoutChg chg="add del mod replId">
          <pc:chgData name="Guest User" userId="" providerId="Windows Live" clId="Web-{5E9599B2-EC05-4F2A-B2B4-9EF6C83F4420}" dt="2024-03-16T16:35:12.229" v="2"/>
          <pc:sldLayoutMkLst>
            <pc:docMk/>
            <pc:sldMasterMk cId="4032825357" sldId="2147483672"/>
            <pc:sldLayoutMk cId="2472638426" sldId="2147483675"/>
          </pc:sldLayoutMkLst>
        </pc:sldLayoutChg>
        <pc:sldLayoutChg chg="add del mod replId">
          <pc:chgData name="Guest User" userId="" providerId="Windows Live" clId="Web-{5E9599B2-EC05-4F2A-B2B4-9EF6C83F4420}" dt="2024-03-16T16:35:12.229" v="2"/>
          <pc:sldLayoutMkLst>
            <pc:docMk/>
            <pc:sldMasterMk cId="4032825357" sldId="2147483672"/>
            <pc:sldLayoutMk cId="669951861" sldId="2147483676"/>
          </pc:sldLayoutMkLst>
        </pc:sldLayoutChg>
        <pc:sldLayoutChg chg="add del mod replId">
          <pc:chgData name="Guest User" userId="" providerId="Windows Live" clId="Web-{5E9599B2-EC05-4F2A-B2B4-9EF6C83F4420}" dt="2024-03-16T16:35:12.229" v="2"/>
          <pc:sldLayoutMkLst>
            <pc:docMk/>
            <pc:sldMasterMk cId="4032825357" sldId="2147483672"/>
            <pc:sldLayoutMk cId="1088096225" sldId="2147483677"/>
          </pc:sldLayoutMkLst>
        </pc:sldLayoutChg>
        <pc:sldLayoutChg chg="add del mod replId">
          <pc:chgData name="Guest User" userId="" providerId="Windows Live" clId="Web-{5E9599B2-EC05-4F2A-B2B4-9EF6C83F4420}" dt="2024-03-16T16:35:12.229" v="2"/>
          <pc:sldLayoutMkLst>
            <pc:docMk/>
            <pc:sldMasterMk cId="4032825357" sldId="2147483672"/>
            <pc:sldLayoutMk cId="2713484053" sldId="2147483678"/>
          </pc:sldLayoutMkLst>
        </pc:sldLayoutChg>
        <pc:sldLayoutChg chg="add del mod replId">
          <pc:chgData name="Guest User" userId="" providerId="Windows Live" clId="Web-{5E9599B2-EC05-4F2A-B2B4-9EF6C83F4420}" dt="2024-03-16T16:35:12.229" v="2"/>
          <pc:sldLayoutMkLst>
            <pc:docMk/>
            <pc:sldMasterMk cId="4032825357" sldId="2147483672"/>
            <pc:sldLayoutMk cId="71624022" sldId="2147483679"/>
          </pc:sldLayoutMkLst>
        </pc:sldLayoutChg>
        <pc:sldLayoutChg chg="add del mod replId">
          <pc:chgData name="Guest User" userId="" providerId="Windows Live" clId="Web-{5E9599B2-EC05-4F2A-B2B4-9EF6C83F4420}" dt="2024-03-16T16:35:12.229" v="2"/>
          <pc:sldLayoutMkLst>
            <pc:docMk/>
            <pc:sldMasterMk cId="4032825357" sldId="2147483672"/>
            <pc:sldLayoutMk cId="2667235413" sldId="2147483680"/>
          </pc:sldLayoutMkLst>
        </pc:sldLayoutChg>
        <pc:sldLayoutChg chg="add del mod replId">
          <pc:chgData name="Guest User" userId="" providerId="Windows Live" clId="Web-{5E9599B2-EC05-4F2A-B2B4-9EF6C83F4420}" dt="2024-03-16T16:35:12.229" v="2"/>
          <pc:sldLayoutMkLst>
            <pc:docMk/>
            <pc:sldMasterMk cId="4032825357" sldId="2147483672"/>
            <pc:sldLayoutMk cId="542816662" sldId="2147483681"/>
          </pc:sldLayoutMkLst>
        </pc:sldLayoutChg>
        <pc:sldLayoutChg chg="add del mod replId">
          <pc:chgData name="Guest User" userId="" providerId="Windows Live" clId="Web-{5E9599B2-EC05-4F2A-B2B4-9EF6C83F4420}" dt="2024-03-16T16:35:12.229" v="2"/>
          <pc:sldLayoutMkLst>
            <pc:docMk/>
            <pc:sldMasterMk cId="4032825357" sldId="2147483672"/>
            <pc:sldLayoutMk cId="2784875125" sldId="2147483682"/>
          </pc:sldLayoutMkLst>
        </pc:sldLayoutChg>
        <pc:sldLayoutChg chg="add del mod replId">
          <pc:chgData name="Guest User" userId="" providerId="Windows Live" clId="Web-{5E9599B2-EC05-4F2A-B2B4-9EF6C83F4420}" dt="2024-03-16T16:35:12.229" v="2"/>
          <pc:sldLayoutMkLst>
            <pc:docMk/>
            <pc:sldMasterMk cId="4032825357" sldId="2147483672"/>
            <pc:sldLayoutMk cId="3510440903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65BF7-FA32-2A46-A14F-F1356B99D0AC}" type="datetimeFigureOut">
              <a:rPr lang="en-US" smtClean="0"/>
              <a:t>3/16/24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EFD92-7B11-C041-AADD-FE1B0A62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FD92-7B11-C041-AADD-FE1B0A6206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8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C391-DF1A-0079-F71E-A141F2CD5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0A5F5-1696-7A2C-434D-1816AA488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01F08-9B6A-6420-F09F-431902AA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1F0A-A150-1C45-ADAE-1538ECADDE44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C04D6-E8DB-4665-85A8-BD4EAAAD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05AB6-577B-2B89-48C9-B48751B5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DE16-8D03-FE4B-9522-83D878839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E4DD-BE95-8A3C-91A9-9D6063E6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AEA10-DD0B-5150-915F-64A8C5F51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E5D57-83DA-F184-02E1-CB856E23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1F0A-A150-1C45-ADAE-1538ECADDE44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DA55F-2790-937C-B4F5-E8AEAF28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EB31-E534-1B20-C49B-D3A32250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DE16-8D03-FE4B-9522-83D878839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9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786CA-4A09-DB4A-3885-C3E4A6615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DFDB4-2BD4-123C-0D6B-55CFC11FF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91C2E-4E50-7719-4A71-0AE7B498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1F0A-A150-1C45-ADAE-1538ECADDE44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8CDA7-51AA-4D87-2D94-8DB09491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7831-6C72-D9C8-F2A8-DB2125E7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DE16-8D03-FE4B-9522-83D878839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262E-D3BA-4202-1732-50698225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94D8-DF1F-1957-7796-1F829272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F5E5A-8032-06FE-1BB0-83BEC1EF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1F0A-A150-1C45-ADAE-1538ECADDE44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FF3B9-64DF-EC07-537F-E65502CA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A5FA0-EBDC-C04C-6193-7D808273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DE16-8D03-FE4B-9522-83D878839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0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42C1-B3A8-F51B-CB67-F9368F6C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B803E-F6E7-7BB1-3325-5A9FDDF20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752D-A9F7-A355-5171-84AEED50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1F0A-A150-1C45-ADAE-1538ECADDE44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01870-EF6B-79E4-0476-63F3B5DE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A685F-9803-9784-C913-AB3B369B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DE16-8D03-FE4B-9522-83D878839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03AA-D8B1-AA09-CB4E-A613C2E6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C94D-1A16-7687-86B7-E85F16F58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DA6F-E498-624C-E183-03B54F4E8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7D26C-802F-45B8-4364-FBA7F08A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1F0A-A150-1C45-ADAE-1538ECADDE44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78855-2F0B-497F-295B-75A49040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7F7E7-5CBB-BF82-DDF3-CB4D67F7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DE16-8D03-FE4B-9522-83D878839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4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CEA5-B8EF-6FFE-0837-BDDDB486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F75B-B6E8-6AB9-60B5-89C5B1713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7C181-6F7B-8950-DB45-6DA1C3C7F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151BB-8789-232C-0AE1-E811ED578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FCD48-8927-5F59-B217-6DE943916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900AE-4A89-05BE-3997-A299A8AE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1F0A-A150-1C45-ADAE-1538ECADDE44}" type="datetimeFigureOut">
              <a:rPr lang="en-US" smtClean="0"/>
              <a:t>3/16/24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B2BA1-1669-638B-80A8-AF127207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ED41E-C84E-F188-93F8-442015A6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DE16-8D03-FE4B-9522-83D878839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5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F861-64FC-D872-6ECD-623EEDBD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89A94-4B98-9790-F478-E0017820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1F0A-A150-1C45-ADAE-1538ECADDE44}" type="datetimeFigureOut">
              <a:rPr lang="en-US" smtClean="0"/>
              <a:t>3/16/24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85020-998E-BBBA-E54B-AC543C00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9A7FE-CB99-C815-A413-7CB2D79F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DE16-8D03-FE4B-9522-83D878839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7D28A-7BB1-4562-B116-3E3B3959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1F0A-A150-1C45-ADAE-1538ECADDE44}" type="datetimeFigureOut">
              <a:rPr lang="en-US" smtClean="0"/>
              <a:t>3/16/24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836FC-05B8-23AB-E50F-C416988A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B922B-26AC-3EAA-C881-913D83D7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DE16-8D03-FE4B-9522-83D878839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1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88FD-478D-EE2D-482B-15DCF6D1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71ED-7068-6BEF-6AA8-9FDFD05B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896DB-D0E1-0E77-DA76-CB9801751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41E63-8ACB-8010-1CA6-7B73DBF9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1F0A-A150-1C45-ADAE-1538ECADDE44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B688D-676D-357F-0698-7A1C40A1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1A5FF-A5BC-E0AD-9C53-207599FE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DE16-8D03-FE4B-9522-83D878839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6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381C-3BBE-F67A-9BAA-D3370667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2D7D2-792A-16F1-AA69-7BACCCF9A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33958-29A2-40B1-FCFC-2EBD731D3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6B0B6-5C5E-DCA2-F7E9-774639EB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1F0A-A150-1C45-ADAE-1538ECADDE44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07945-4FC7-F1D5-996B-D34AD9F7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7CB3E-15CC-A597-3B5B-B3FB93A2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DE16-8D03-FE4B-9522-83D878839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3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8F7F0-E0A1-19CE-088F-CCB39EB2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3CE50-C05A-64E6-EC35-C42974F8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96A83-E32D-94D4-725E-4B4C9FD77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821F0A-A150-1C45-ADAE-1538ECADDE44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F212-177F-DCEB-F7D2-B65231AC4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818B3-4194-D1C6-FE87-A110BEBD0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8FDE16-8D03-FE4B-9522-83D878839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5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3C0C1-6059-B76A-6A87-C0998C82A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000" dirty="0"/>
              <a:t>CGG Hackathon</a:t>
            </a:r>
            <a:br>
              <a:rPr lang="en-US" sz="7200" dirty="0"/>
            </a:br>
            <a:br>
              <a:rPr lang="en-US" sz="7200" dirty="0"/>
            </a:br>
            <a:r>
              <a:rPr lang="en-US" sz="6600" i="1" dirty="0"/>
              <a:t>Carbon Storage Tracking</a:t>
            </a:r>
            <a:endParaRPr lang="en-US" sz="72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E68BE-C4D6-46E6-E3C4-734A45BF9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 lnSpcReduction="10000"/>
          </a:bodyPr>
          <a:lstStyle/>
          <a:p>
            <a:pPr algn="l"/>
            <a:endParaRPr lang="en-US" dirty="0"/>
          </a:p>
          <a:p>
            <a:pPr algn="l"/>
            <a:r>
              <a:rPr lang="en-US" dirty="0" err="1"/>
              <a:t>Ediz</a:t>
            </a:r>
            <a:r>
              <a:rPr lang="en-US" dirty="0"/>
              <a:t> </a:t>
            </a:r>
            <a:r>
              <a:rPr lang="en-US" dirty="0" err="1"/>
              <a:t>Ferit</a:t>
            </a:r>
            <a:r>
              <a:rPr lang="en-US" dirty="0"/>
              <a:t> Kula</a:t>
            </a:r>
          </a:p>
          <a:p>
            <a:pPr algn="l"/>
            <a:r>
              <a:rPr lang="en-US" dirty="0" err="1"/>
              <a:t>Hakancan</a:t>
            </a:r>
            <a:r>
              <a:rPr lang="en-US" dirty="0"/>
              <a:t> Ozturk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3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813BBB-2C1A-E1CE-71D6-DD65B6391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292" y="761663"/>
            <a:ext cx="10905066" cy="422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4386A8-E3A1-59D1-FED4-05F823B65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25" y="3836169"/>
            <a:ext cx="5837923" cy="23024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69BD69B-5F2E-F064-A0CC-8A53FCBB0765}"/>
              </a:ext>
            </a:extLst>
          </p:cNvPr>
          <p:cNvSpPr/>
          <p:nvPr/>
        </p:nvSpPr>
        <p:spPr>
          <a:xfrm>
            <a:off x="6300788" y="4214813"/>
            <a:ext cx="5129212" cy="671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B4D60-97C6-861D-23D9-F782A249BEF6}"/>
              </a:ext>
            </a:extLst>
          </p:cNvPr>
          <p:cNvSpPr/>
          <p:nvPr/>
        </p:nvSpPr>
        <p:spPr>
          <a:xfrm>
            <a:off x="6300788" y="5030265"/>
            <a:ext cx="5129212" cy="671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7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BE1B7B-BC24-EA23-FF1F-1CA28E6B7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13" y="526664"/>
            <a:ext cx="6663279" cy="5810234"/>
          </a:xfrm>
          <a:prstGeom prst="rect">
            <a:avLst/>
          </a:prstGeom>
        </p:spPr>
      </p:pic>
      <p:pic>
        <p:nvPicPr>
          <p:cNvPr id="2" name="Picture 1" descr="A blue and green background&#10;&#10;Description automatically generated">
            <a:extLst>
              <a:ext uri="{FF2B5EF4-FFF2-40B4-BE49-F238E27FC236}">
                <a16:creationId xmlns:a16="http://schemas.microsoft.com/office/drawing/2014/main" id="{AAF91B5F-EA2B-4DC6-4A30-DB7EADA6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800" y="1832693"/>
            <a:ext cx="4179598" cy="319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3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24EE31-0A40-21F2-4B14-B49AE252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184" y="3224162"/>
            <a:ext cx="5076622" cy="3545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917359-1935-4624-D98F-3FC4E468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11" y="396094"/>
            <a:ext cx="4254717" cy="3159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7719CD-32E9-1824-909D-3DCBBA9A1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26" y="3607797"/>
            <a:ext cx="4263502" cy="319762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A7EDE0-512D-334B-EEB7-C4FD3E2053D3}"/>
              </a:ext>
            </a:extLst>
          </p:cNvPr>
          <p:cNvSpPr txBox="1">
            <a:spLocks/>
          </p:cNvSpPr>
          <p:nvPr/>
        </p:nvSpPr>
        <p:spPr>
          <a:xfrm>
            <a:off x="3011242" y="3483452"/>
            <a:ext cx="1397326" cy="308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2001 - 1994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939B99-1AF3-079F-46CC-410CD2AC68A3}"/>
              </a:ext>
            </a:extLst>
          </p:cNvPr>
          <p:cNvSpPr txBox="1">
            <a:spLocks/>
          </p:cNvSpPr>
          <p:nvPr/>
        </p:nvSpPr>
        <p:spPr>
          <a:xfrm>
            <a:off x="2973394" y="241634"/>
            <a:ext cx="1397326" cy="308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2006 - 1994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247942-3389-D440-3C98-69BBDB359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744" y="241634"/>
            <a:ext cx="4424630" cy="298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5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94544B-BCF2-20FF-EA0D-40697943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891584"/>
            <a:ext cx="3517119" cy="306868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FB421C8-748C-D025-4EF1-C62F70B19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1882760"/>
            <a:ext cx="3537345" cy="308633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045766-36E8-56DA-8F43-BC9464824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1891585"/>
            <a:ext cx="3517120" cy="306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E09150-186F-2946-FB43-B2B046600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928" y="643466"/>
            <a:ext cx="1022214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6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363DF60-1AF2-E126-C414-21380073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915" y="824492"/>
            <a:ext cx="2872085" cy="5758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8DAE95-5EE4-C06E-D76A-9761390D7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5343"/>
            <a:ext cx="6565547" cy="6792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1EF832-DD1D-685E-6740-E276F7749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317" y="824492"/>
            <a:ext cx="2872085" cy="5758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CD580A-0AF5-78CE-A596-37E9C13A6711}"/>
              </a:ext>
            </a:extLst>
          </p:cNvPr>
          <p:cNvSpPr txBox="1"/>
          <p:nvPr/>
        </p:nvSpPr>
        <p:spPr>
          <a:xfrm>
            <a:off x="8020387" y="455160"/>
            <a:ext cx="718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2006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066AD2-07F1-4CB5-CF2B-2720FC118A30}"/>
              </a:ext>
            </a:extLst>
          </p:cNvPr>
          <p:cNvSpPr/>
          <p:nvPr/>
        </p:nvSpPr>
        <p:spPr>
          <a:xfrm>
            <a:off x="5762366" y="939112"/>
            <a:ext cx="667265" cy="1977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959B2E-1155-64E3-8A4D-F42DEFA3254C}"/>
              </a:ext>
            </a:extLst>
          </p:cNvPr>
          <p:cNvSpPr/>
          <p:nvPr/>
        </p:nvSpPr>
        <p:spPr>
          <a:xfrm>
            <a:off x="5762366" y="1346885"/>
            <a:ext cx="667265" cy="1977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42A9E-4E9F-823D-24A9-1B69BE5EB835}"/>
              </a:ext>
            </a:extLst>
          </p:cNvPr>
          <p:cNvSpPr/>
          <p:nvPr/>
        </p:nvSpPr>
        <p:spPr>
          <a:xfrm>
            <a:off x="6503322" y="88107"/>
            <a:ext cx="605481" cy="6494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355A12-0C5E-B56D-0729-D896D2A07F71}"/>
              </a:ext>
            </a:extLst>
          </p:cNvPr>
          <p:cNvSpPr txBox="1"/>
          <p:nvPr/>
        </p:nvSpPr>
        <p:spPr>
          <a:xfrm>
            <a:off x="10590714" y="455160"/>
            <a:ext cx="718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1994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D35C31-D046-9A1C-D62C-9C369F3A5294}"/>
              </a:ext>
            </a:extLst>
          </p:cNvPr>
          <p:cNvCxnSpPr/>
          <p:nvPr/>
        </p:nvCxnSpPr>
        <p:spPr>
          <a:xfrm>
            <a:off x="4843463" y="2171700"/>
            <a:ext cx="3176924" cy="1800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B6A661-99AC-F0C9-7EEB-C9AB1529D009}"/>
              </a:ext>
            </a:extLst>
          </p:cNvPr>
          <p:cNvCxnSpPr/>
          <p:nvPr/>
        </p:nvCxnSpPr>
        <p:spPr>
          <a:xfrm>
            <a:off x="3786188" y="4114800"/>
            <a:ext cx="4234199" cy="714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55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F9E40D4B-05F2-535C-74A3-5BB0A311A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1384" y="2588463"/>
            <a:ext cx="5294716" cy="16810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29ECD2-5F1A-F802-1FE4-3DAC9E01E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817" y="707586"/>
            <a:ext cx="5260848" cy="544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21</Words>
  <Application>Microsoft Macintosh PowerPoint</Application>
  <PresentationFormat>Widescreen</PresentationFormat>
  <Paragraphs>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CGG Hackathon  Carbon Storage Tracking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CGG Hackathon</dc:title>
  <dc:creator>Ediz Ferit Kula</dc:creator>
  <cp:lastModifiedBy>Ediz Ferit Kula</cp:lastModifiedBy>
  <cp:revision>1</cp:revision>
  <dcterms:created xsi:type="dcterms:W3CDTF">2024-03-16T16:03:44Z</dcterms:created>
  <dcterms:modified xsi:type="dcterms:W3CDTF">2024-03-16T17:55:41Z</dcterms:modified>
</cp:coreProperties>
</file>