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iGERbIi4NNed7oaPvXZe8CXisr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2" name="Google Shape;22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7" name="Google Shape;37;p1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8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9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3" name="Google Shape;13;p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Calibri"/>
              <a:buNone/>
            </a:pPr>
            <a:r>
              <a:rPr b="1" lang="pt-BR" sz="4500"/>
              <a:t>Trabalho Final </a:t>
            </a:r>
            <a:br>
              <a:rPr b="1" lang="pt-BR" sz="4500"/>
            </a:br>
            <a:r>
              <a:rPr b="1" lang="pt-BR" sz="4500"/>
              <a:t>Aprendizado de Máquina II</a:t>
            </a:r>
            <a:endParaRPr b="1" sz="4500"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[NOMES]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Base de Dados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/>
              <a:t>Nome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/>
              <a:t>Descrição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/>
              <a:t>Link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/>
              <a:t>Quantidade de dados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/>
              <a:t>Breve explicação sobre as variáveis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Análise Exploratória dos Dados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/>
              <a:t>Mostrar os gráficos gerados e suas conclusões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Pré</a:t>
            </a:r>
            <a:r>
              <a:rPr lang="pt-BR"/>
              <a:t>-processamento dos dados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/>
              <a:t>Apresentar as técnicas de </a:t>
            </a:r>
            <a:r>
              <a:rPr lang="pt-BR"/>
              <a:t>pré</a:t>
            </a:r>
            <a:r>
              <a:rPr lang="pt-BR"/>
              <a:t>-processamento executadas e justificar o porquê foram utilizadas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Indicar se foi necess</a:t>
            </a:r>
            <a:r>
              <a:rPr lang="pt-BR"/>
              <a:t>ário </a:t>
            </a:r>
            <a:r>
              <a:rPr lang="pt-BR"/>
              <a:t>realizar o balanceamento das classes (</a:t>
            </a:r>
            <a:r>
              <a:rPr b="1" lang="pt-BR"/>
              <a:t>etapa</a:t>
            </a:r>
            <a:r>
              <a:rPr lang="pt-BR"/>
              <a:t> </a:t>
            </a:r>
            <a:r>
              <a:rPr b="1" lang="pt-BR"/>
              <a:t>opcional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Algoritmos de ML Aplicados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/>
              <a:t>Apresentar os algoritmos utilizados e as configurações/hiperparâmentros utilizadas para treinar os modelos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/>
              <a:t>Para esse trabalho iremos considerar os seguintes algoritmos: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pt-BR"/>
              <a:t>KNN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pt-BR"/>
              <a:t>Random Forest e Árvore de decisão</a:t>
            </a:r>
            <a:endParaRPr/>
          </a:p>
          <a:p>
            <a:pPr indent="-182879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pt-BR"/>
              <a:t>SVM</a:t>
            </a:r>
            <a:endParaRPr/>
          </a:p>
          <a:p>
            <a:pPr indent="-2082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Naive Bayes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pt-BR"/>
              <a:t>Pelo menos 1 dos algoritmos acima em sua versão para Regressão.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/>
              <a:t>Apresentar os resultados dos algoritmos testados, sinalizando os que demonstraram um melhor desempenho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/>
              <a:t>Apresentar as métricas utilizadas para validar os algoritmos de classificação (acurácia, precision, recall, F1 score) e para regressão (EMA)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Discussão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/>
              <a:t>Comparação entre resultados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pt-BR"/>
              <a:t>Lições aprendidas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68579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2024-10-12T01:13:47Z</dcterms:created>
  <dc:creator>Renata de Paris</dc:creator>
</cp:coreProperties>
</file>