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4.xml" ContentType="application/vnd.openxmlformats-officedocument.presentationml.notes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7.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60"/>
  </p:notesMasterIdLst>
  <p:sldIdLst>
    <p:sldId id="256" r:id="rId2"/>
    <p:sldId id="257" r:id="rId3"/>
    <p:sldId id="282" r:id="rId4"/>
    <p:sldId id="258" r:id="rId5"/>
    <p:sldId id="295" r:id="rId6"/>
    <p:sldId id="316" r:id="rId7"/>
    <p:sldId id="265" r:id="rId8"/>
    <p:sldId id="317" r:id="rId9"/>
    <p:sldId id="318" r:id="rId10"/>
    <p:sldId id="319" r:id="rId11"/>
    <p:sldId id="290" r:id="rId12"/>
    <p:sldId id="288" r:id="rId13"/>
    <p:sldId id="260" r:id="rId14"/>
    <p:sldId id="289" r:id="rId15"/>
    <p:sldId id="262" r:id="rId16"/>
    <p:sldId id="263" r:id="rId17"/>
    <p:sldId id="321" r:id="rId18"/>
    <p:sldId id="271" r:id="rId19"/>
    <p:sldId id="270" r:id="rId20"/>
    <p:sldId id="323" r:id="rId21"/>
    <p:sldId id="324" r:id="rId22"/>
    <p:sldId id="322" r:id="rId23"/>
    <p:sldId id="320" r:id="rId24"/>
    <p:sldId id="325" r:id="rId25"/>
    <p:sldId id="326" r:id="rId26"/>
    <p:sldId id="342" r:id="rId27"/>
    <p:sldId id="337" r:id="rId28"/>
    <p:sldId id="277" r:id="rId29"/>
    <p:sldId id="291" r:id="rId30"/>
    <p:sldId id="336" r:id="rId31"/>
    <p:sldId id="335" r:id="rId32"/>
    <p:sldId id="338" r:id="rId33"/>
    <p:sldId id="310" r:id="rId34"/>
    <p:sldId id="296" r:id="rId35"/>
    <p:sldId id="334" r:id="rId36"/>
    <p:sldId id="339" r:id="rId37"/>
    <p:sldId id="297" r:id="rId38"/>
    <p:sldId id="333" r:id="rId39"/>
    <p:sldId id="309" r:id="rId40"/>
    <p:sldId id="311" r:id="rId41"/>
    <p:sldId id="312" r:id="rId42"/>
    <p:sldId id="313" r:id="rId43"/>
    <p:sldId id="283" r:id="rId44"/>
    <p:sldId id="306" r:id="rId45"/>
    <p:sldId id="298" r:id="rId46"/>
    <p:sldId id="299" r:id="rId47"/>
    <p:sldId id="341" r:id="rId48"/>
    <p:sldId id="301" r:id="rId49"/>
    <p:sldId id="307" r:id="rId50"/>
    <p:sldId id="308" r:id="rId51"/>
    <p:sldId id="292" r:id="rId52"/>
    <p:sldId id="330" r:id="rId53"/>
    <p:sldId id="331" r:id="rId54"/>
    <p:sldId id="332" r:id="rId55"/>
    <p:sldId id="340" r:id="rId56"/>
    <p:sldId id="315" r:id="rId57"/>
    <p:sldId id="304" r:id="rId58"/>
    <p:sldId id="305" r:id="rId5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38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2D8118-A67B-402A-D874-D69F7C2F933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 name="Date Placeholder 2">
            <a:extLst>
              <a:ext uri="{FF2B5EF4-FFF2-40B4-BE49-F238E27FC236}">
                <a16:creationId xmlns:a16="http://schemas.microsoft.com/office/drawing/2014/main" id="{EDFA62CF-D9DF-ECA6-0352-F6EF65F517EE}"/>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B4F59C82-DE1D-4A02-9A31-0FED15E6F55C}" type="datetimeFigureOut">
              <a:rPr lang="en-US"/>
              <a:pPr>
                <a:defRPr/>
              </a:pPr>
              <a:t>3/29/2023</a:t>
            </a:fld>
            <a:endParaRPr lang="en-US"/>
          </a:p>
        </p:txBody>
      </p:sp>
      <p:sp>
        <p:nvSpPr>
          <p:cNvPr id="4" name="Slide Image Placeholder 3">
            <a:extLst>
              <a:ext uri="{FF2B5EF4-FFF2-40B4-BE49-F238E27FC236}">
                <a16:creationId xmlns:a16="http://schemas.microsoft.com/office/drawing/2014/main" id="{CD17620A-6368-7C5D-594C-0B848E9F115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9FF8738-35FE-A356-7351-3FCE4C7AEDB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DB80C03-18E1-A8DD-BA32-93628AB9A84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7" name="Slide Number Placeholder 6">
            <a:extLst>
              <a:ext uri="{FF2B5EF4-FFF2-40B4-BE49-F238E27FC236}">
                <a16:creationId xmlns:a16="http://schemas.microsoft.com/office/drawing/2014/main" id="{1EC119C6-6D66-38BE-2F88-5E953E27EC9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F8EBB6B-1B86-4463-9385-1EDFD39DF3B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83C1B22C-084A-C73D-1B9A-D3A33D7008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8E2C89C3-4FC3-1430-2B8C-146454219A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196" name="Slide Number Placeholder 3">
            <a:extLst>
              <a:ext uri="{FF2B5EF4-FFF2-40B4-BE49-F238E27FC236}">
                <a16:creationId xmlns:a16="http://schemas.microsoft.com/office/drawing/2014/main" id="{40D26729-41EF-91BA-74DE-DC8A554136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FD31679-99DA-4B7F-926D-99CF0B59AC34}" type="slidenum">
              <a:rPr lang="en-US" altLang="en-US"/>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C94AE559-367E-ACB6-71A1-4452C3167C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7D87EBF8-15DC-2861-3CA2-58419D6A54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4" name="Slide Number Placeholder 3">
            <a:extLst>
              <a:ext uri="{FF2B5EF4-FFF2-40B4-BE49-F238E27FC236}">
                <a16:creationId xmlns:a16="http://schemas.microsoft.com/office/drawing/2014/main" id="{5AA1B1B1-9A09-9253-B020-C68CD378E4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B31AA7E-736A-4568-8900-AA2400946E60}" type="slidenum">
              <a:rPr lang="en-US" altLang="en-US"/>
              <a:pPr>
                <a:spcBef>
                  <a:spcPct val="0"/>
                </a:spcBef>
              </a:pPr>
              <a:t>14</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FBB462BA-220F-2952-93C0-283CBBBC8F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B0FAB666-1F38-89DF-BE95-52E0A834B7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2772" name="Slide Number Placeholder 3">
            <a:extLst>
              <a:ext uri="{FF2B5EF4-FFF2-40B4-BE49-F238E27FC236}">
                <a16:creationId xmlns:a16="http://schemas.microsoft.com/office/drawing/2014/main" id="{27A90442-ED56-2687-6B38-746008E0EC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EBD860-3104-41C1-88E7-C337324E8D0F}" type="slidenum">
              <a:rPr lang="en-US" altLang="en-US"/>
              <a:pPr>
                <a:spcBef>
                  <a:spcPct val="0"/>
                </a:spcBef>
              </a:pPr>
              <a:t>15</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32E81FF8-3C04-4438-C31C-226061FA77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694D6801-6B27-3FCC-271A-3007E7A916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85D15D25-64BB-A981-E9BF-5F778B1740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9C69BFF-C525-4EFD-A7B6-780A2D807BBC}" type="slidenum">
              <a:rPr lang="en-US" altLang="en-US"/>
              <a:pPr>
                <a:spcBef>
                  <a:spcPct val="0"/>
                </a:spcBef>
              </a:pPr>
              <a:t>16</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B03A6E7A-6CBE-E47E-B090-504B4FBF3C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B3BF083A-2E53-CAC0-0969-6F59AEE7DE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7892" name="Slide Number Placeholder 3">
            <a:extLst>
              <a:ext uri="{FF2B5EF4-FFF2-40B4-BE49-F238E27FC236}">
                <a16:creationId xmlns:a16="http://schemas.microsoft.com/office/drawing/2014/main" id="{A0DC0841-207C-BE15-4A1D-B5644051C4A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BAC183A-7817-4474-BC1E-643D2C65D55C}" type="slidenum">
              <a:rPr lang="en-US" altLang="en-US"/>
              <a:pPr>
                <a:spcBef>
                  <a:spcPct val="0"/>
                </a:spcBef>
              </a:pPr>
              <a:t>18</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779D6363-757A-9980-55FD-FF9ECADF57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02F25335-4E65-D220-CB7D-AEEABE2530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9940" name="Slide Number Placeholder 3">
            <a:extLst>
              <a:ext uri="{FF2B5EF4-FFF2-40B4-BE49-F238E27FC236}">
                <a16:creationId xmlns:a16="http://schemas.microsoft.com/office/drawing/2014/main" id="{0E4B51F2-462D-383D-5E21-762B6A169F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9C846B1-B114-4E23-A890-919C062D7E02}" type="slidenum">
              <a:rPr lang="en-US" altLang="en-US"/>
              <a:pPr>
                <a:spcBef>
                  <a:spcPct val="0"/>
                </a:spcBef>
              </a:pPr>
              <a:t>19</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4041B7F5-F098-2CE7-06DC-DFDFEA88D4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5F4ED005-F1C4-8CF1-CA87-F5DEB0ED6CD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9156" name="Slide Number Placeholder 3">
            <a:extLst>
              <a:ext uri="{FF2B5EF4-FFF2-40B4-BE49-F238E27FC236}">
                <a16:creationId xmlns:a16="http://schemas.microsoft.com/office/drawing/2014/main" id="{D80D4217-0857-08C2-7488-FB0B024E4E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E6809BF-8C24-4CCB-A711-85C1656A0BDB}" type="slidenum">
              <a:rPr lang="en-US" altLang="en-US"/>
              <a:pPr>
                <a:spcBef>
                  <a:spcPct val="0"/>
                </a:spcBef>
              </a:pPr>
              <a:t>27</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945954E4-8855-20E6-9E00-BAC278650C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31040565-ABAA-2D57-47C3-D4AF138E63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04" name="Slide Number Placeholder 3">
            <a:extLst>
              <a:ext uri="{FF2B5EF4-FFF2-40B4-BE49-F238E27FC236}">
                <a16:creationId xmlns:a16="http://schemas.microsoft.com/office/drawing/2014/main" id="{0947D9D0-0BCE-3B5E-C86A-79784628B9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A07CD51-4FE5-487E-BA93-BF34DB82322E}" type="slidenum">
              <a:rPr lang="en-US" altLang="en-US"/>
              <a:pPr>
                <a:spcBef>
                  <a:spcPct val="0"/>
                </a:spcBef>
              </a:pPr>
              <a:t>28</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ECFCC18B-8822-2A24-699B-5A4EF43CEF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58EE35B0-307E-9C74-B529-3775982E8E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3252" name="Slide Number Placeholder 3">
            <a:extLst>
              <a:ext uri="{FF2B5EF4-FFF2-40B4-BE49-F238E27FC236}">
                <a16:creationId xmlns:a16="http://schemas.microsoft.com/office/drawing/2014/main" id="{77C73F92-90AA-516A-F92F-743AFCB2F5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5812816-6C3A-46BF-BDAB-2E5B91DC67FC}" type="slidenum">
              <a:rPr lang="en-US" altLang="en-US"/>
              <a:pPr>
                <a:spcBef>
                  <a:spcPct val="0"/>
                </a:spcBef>
              </a:pPr>
              <a:t>29</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8B4925C3-C0A2-EC58-F0A5-EBF380CF0F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3643FEFC-C6CB-3C0C-D820-D3C29E033C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5300" name="Slide Number Placeholder 3">
            <a:extLst>
              <a:ext uri="{FF2B5EF4-FFF2-40B4-BE49-F238E27FC236}">
                <a16:creationId xmlns:a16="http://schemas.microsoft.com/office/drawing/2014/main" id="{574B1B46-DD5B-88BF-7DA3-C26F931EF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51B2A56-E5F4-4603-95EC-02A5398F990C}" type="slidenum">
              <a:rPr lang="en-US" altLang="en-US"/>
              <a:pPr>
                <a:spcBef>
                  <a:spcPct val="0"/>
                </a:spcBef>
              </a:pPr>
              <a:t>30</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D9A3CC37-EC42-9C5C-1D11-1FFDF173A2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CF92D495-B917-C253-D68F-626A252F3C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348" name="Slide Number Placeholder 3">
            <a:extLst>
              <a:ext uri="{FF2B5EF4-FFF2-40B4-BE49-F238E27FC236}">
                <a16:creationId xmlns:a16="http://schemas.microsoft.com/office/drawing/2014/main" id="{92323490-A3C2-18FE-A645-DA9F25004C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81F0A1-AC03-4EB9-BC7C-D54AF3C463A7}" type="slidenum">
              <a:rPr lang="en-US" altLang="en-US"/>
              <a:pPr>
                <a:spcBef>
                  <a:spcPct val="0"/>
                </a:spcBef>
              </a:pPr>
              <a:t>31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80A9CD64-E56A-EF66-0936-5B007A5DC8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FA2B7752-1901-FF40-CAA0-8C0716EDFC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244" name="Slide Number Placeholder 3">
            <a:extLst>
              <a:ext uri="{FF2B5EF4-FFF2-40B4-BE49-F238E27FC236}">
                <a16:creationId xmlns:a16="http://schemas.microsoft.com/office/drawing/2014/main" id="{873E5560-8A4D-8236-3E40-057685D6DA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E9BE6F-62E4-4986-A74E-90FFC70BB775}" type="slidenum">
              <a:rPr lang="en-US" altLang="en-US"/>
              <a:pPr>
                <a:spcBef>
                  <a:spcPct val="0"/>
                </a:spcBef>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5D2105B0-E2D9-358E-3ED6-F3585BF1A6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9097C154-9DD2-2EEA-5B0B-D515C70326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9396" name="Slide Number Placeholder 3">
            <a:extLst>
              <a:ext uri="{FF2B5EF4-FFF2-40B4-BE49-F238E27FC236}">
                <a16:creationId xmlns:a16="http://schemas.microsoft.com/office/drawing/2014/main" id="{0EF1A36C-712F-065B-9435-3C58FCE5F20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5216BD5-682B-470A-BA29-46CDCD62F0B6}" type="slidenum">
              <a:rPr lang="en-US" altLang="en-US"/>
              <a:pPr>
                <a:spcBef>
                  <a:spcPct val="0"/>
                </a:spcBef>
              </a:pPr>
              <a:t>32</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90232BA5-4098-1801-8252-634D575BA3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DA4EF1B4-AD67-CD1E-4055-620B0688F9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44" name="Slide Number Placeholder 3">
            <a:extLst>
              <a:ext uri="{FF2B5EF4-FFF2-40B4-BE49-F238E27FC236}">
                <a16:creationId xmlns:a16="http://schemas.microsoft.com/office/drawing/2014/main" id="{DF4A068A-2536-6E81-0F4B-1A62E9CBDE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C1B35D3-5616-4EFD-8AB5-466548E4BD0D}" type="slidenum">
              <a:rPr lang="en-US" altLang="en-US"/>
              <a:pPr>
                <a:spcBef>
                  <a:spcPct val="0"/>
                </a:spcBef>
              </a:pPr>
              <a:t>33</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8BB57E09-41F1-2AC7-1512-7F08C0E96B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095F6DBA-A197-D543-0A5D-8EEE45140D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492" name="Slide Number Placeholder 3">
            <a:extLst>
              <a:ext uri="{FF2B5EF4-FFF2-40B4-BE49-F238E27FC236}">
                <a16:creationId xmlns:a16="http://schemas.microsoft.com/office/drawing/2014/main" id="{873C4E88-B23B-FE54-5DEA-7EADE5E372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6C3D60-ED70-4F05-8C08-B585F6614990}" type="slidenum">
              <a:rPr lang="en-US" altLang="en-US"/>
              <a:pPr>
                <a:spcBef>
                  <a:spcPct val="0"/>
                </a:spcBef>
              </a:pPr>
              <a:t>34</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5E1B00B9-3835-CA3F-3B23-ACACD10114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DCBFBEEC-159C-7506-76A2-264F6AB434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6564" name="Slide Number Placeholder 3">
            <a:extLst>
              <a:ext uri="{FF2B5EF4-FFF2-40B4-BE49-F238E27FC236}">
                <a16:creationId xmlns:a16="http://schemas.microsoft.com/office/drawing/2014/main" id="{FCB863DE-390C-01F7-AA9C-9F84E6261E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940C24-5B44-4BF8-8070-78E8D1399BA2}" type="slidenum">
              <a:rPr lang="en-US" altLang="en-US"/>
              <a:pPr>
                <a:spcBef>
                  <a:spcPct val="0"/>
                </a:spcBef>
              </a:pPr>
              <a:t>36</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AD2060DE-8287-802B-6017-9FE8C48351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F242B7D7-FBE8-A79F-C0D1-35092E8844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8612" name="Slide Number Placeholder 3">
            <a:extLst>
              <a:ext uri="{FF2B5EF4-FFF2-40B4-BE49-F238E27FC236}">
                <a16:creationId xmlns:a16="http://schemas.microsoft.com/office/drawing/2014/main" id="{3029E9D7-5C01-30F5-3CBD-1938D4605C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EB8CC27-956F-471C-B543-C6B9915052F1}" type="slidenum">
              <a:rPr lang="en-US" altLang="en-US"/>
              <a:pPr>
                <a:spcBef>
                  <a:spcPct val="0"/>
                </a:spcBef>
              </a:pPr>
              <a:t>37</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197A388E-9148-61CF-B2DA-8EBAEC598B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69266BF4-BE83-B8AA-9500-9038CF12AD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0660" name="Slide Number Placeholder 3">
            <a:extLst>
              <a:ext uri="{FF2B5EF4-FFF2-40B4-BE49-F238E27FC236}">
                <a16:creationId xmlns:a16="http://schemas.microsoft.com/office/drawing/2014/main" id="{6BBFAD70-3031-6297-A84B-E7495D99A0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2B0ADDE-6F9C-4231-B16D-3AA5483DD75D}" type="slidenum">
              <a:rPr lang="en-US" altLang="en-US"/>
              <a:pPr>
                <a:spcBef>
                  <a:spcPct val="0"/>
                </a:spcBef>
              </a:pPr>
              <a:t>38</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1772FAB9-543C-0563-834B-83E0E0470C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030B1875-6184-1C82-E847-52512B6D6F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2708" name="Slide Number Placeholder 3">
            <a:extLst>
              <a:ext uri="{FF2B5EF4-FFF2-40B4-BE49-F238E27FC236}">
                <a16:creationId xmlns:a16="http://schemas.microsoft.com/office/drawing/2014/main" id="{D3F2A9D0-1BA3-BCD4-2107-367898D080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234BFDF-53DA-4035-BF3E-CFD76EF21591}" type="slidenum">
              <a:rPr lang="en-US" altLang="en-US"/>
              <a:pPr>
                <a:spcBef>
                  <a:spcPct val="0"/>
                </a:spcBef>
              </a:pPr>
              <a:t>39</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0FD6D567-5C11-C610-0DD0-95222AD116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CA7BA9C4-2EE1-4130-A57B-64B414C3F4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4756" name="Slide Number Placeholder 3">
            <a:extLst>
              <a:ext uri="{FF2B5EF4-FFF2-40B4-BE49-F238E27FC236}">
                <a16:creationId xmlns:a16="http://schemas.microsoft.com/office/drawing/2014/main" id="{E318EAEC-E588-2A09-96B3-A233FB31AE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D230759-95B5-404E-BEAF-2C551343B7CB}" type="slidenum">
              <a:rPr lang="en-US" altLang="en-US"/>
              <a:pPr>
                <a:spcBef>
                  <a:spcPct val="0"/>
                </a:spcBef>
              </a:pPr>
              <a:t>40</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956917F0-9B49-159C-9AA1-87D1B5A7D1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2F3AC632-38BF-50D5-4286-CFC5AF582A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6804" name="Slide Number Placeholder 3">
            <a:extLst>
              <a:ext uri="{FF2B5EF4-FFF2-40B4-BE49-F238E27FC236}">
                <a16:creationId xmlns:a16="http://schemas.microsoft.com/office/drawing/2014/main" id="{9A88AB6A-13EF-FD09-279A-04A7E9A146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74B06BC-4818-4845-BA87-044D1EE8CD59}" type="slidenum">
              <a:rPr lang="en-US" altLang="en-US"/>
              <a:pPr>
                <a:spcBef>
                  <a:spcPct val="0"/>
                </a:spcBef>
              </a:pPr>
              <a:t>41</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5E7CFFEC-0D8D-DB88-83D9-BDECEDA86E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FF6052A0-5864-C503-3816-70D58EC98F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8852" name="Slide Number Placeholder 3">
            <a:extLst>
              <a:ext uri="{FF2B5EF4-FFF2-40B4-BE49-F238E27FC236}">
                <a16:creationId xmlns:a16="http://schemas.microsoft.com/office/drawing/2014/main" id="{346DE944-3CFE-F634-EA50-A41F53798C1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806387C-D330-4D95-B5C9-0EA86F227763}" type="slidenum">
              <a:rPr lang="en-US" altLang="en-US"/>
              <a:pPr>
                <a:spcBef>
                  <a:spcPct val="0"/>
                </a:spcBef>
              </a:pPr>
              <a:t>42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74E474B7-3B56-C36A-FC62-3FA1A1029B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1051061B-28D1-885E-B8E4-07C09535A5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92" name="Slide Number Placeholder 3">
            <a:extLst>
              <a:ext uri="{FF2B5EF4-FFF2-40B4-BE49-F238E27FC236}">
                <a16:creationId xmlns:a16="http://schemas.microsoft.com/office/drawing/2014/main" id="{9AF2ADE4-8993-D590-49FB-4F3164E46C3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0E16CA-57C8-443B-A527-6FCB73D4501F}" type="slidenum">
              <a:rPr lang="en-US" altLang="en-US"/>
              <a:pPr>
                <a:spcBef>
                  <a:spcPct val="0"/>
                </a:spcBef>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D6677DE9-5BEF-9F25-D5A6-28F81C7B01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0769B4B7-5C0F-DDCD-9AC9-47FAB0763E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0900" name="Slide Number Placeholder 3">
            <a:extLst>
              <a:ext uri="{FF2B5EF4-FFF2-40B4-BE49-F238E27FC236}">
                <a16:creationId xmlns:a16="http://schemas.microsoft.com/office/drawing/2014/main" id="{B7286831-E98F-E41E-5861-6ACD9021AE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7E568C-73CE-4527-A5E1-AB9DEF65882B}" type="slidenum">
              <a:rPr lang="en-US" altLang="en-US"/>
              <a:pPr>
                <a:spcBef>
                  <a:spcPct val="0"/>
                </a:spcBef>
              </a:pPr>
              <a:t>43</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B36C2B61-E741-BF5F-884D-3E6DEF34EF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0E906956-4D66-C59B-D48A-8E11EE29C9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2948" name="Slide Number Placeholder 3">
            <a:extLst>
              <a:ext uri="{FF2B5EF4-FFF2-40B4-BE49-F238E27FC236}">
                <a16:creationId xmlns:a16="http://schemas.microsoft.com/office/drawing/2014/main" id="{C6B641E1-718C-1092-1790-CF196C1E9C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3EFEA45-0CD8-48BA-9911-D31073357C96}" type="slidenum">
              <a:rPr lang="en-US" altLang="en-US"/>
              <a:pPr>
                <a:spcBef>
                  <a:spcPct val="0"/>
                </a:spcBef>
              </a:pPr>
              <a:t>44</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2E6A488D-D097-21B3-7A4D-33B2D99B11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F77803C5-9D96-9183-E862-C322CDF887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4996" name="Slide Number Placeholder 3">
            <a:extLst>
              <a:ext uri="{FF2B5EF4-FFF2-40B4-BE49-F238E27FC236}">
                <a16:creationId xmlns:a16="http://schemas.microsoft.com/office/drawing/2014/main" id="{86C4578B-5E7D-EF38-3130-23D6890BFF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188C89-8B77-40D7-B114-0A95C78DE03D}" type="slidenum">
              <a:rPr lang="en-US" altLang="en-US"/>
              <a:pPr>
                <a:spcBef>
                  <a:spcPct val="0"/>
                </a:spcBef>
              </a:pPr>
              <a:t>45</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273F2352-7CBF-BD04-57E4-C0F440CB35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D624BF2D-24F1-BCE0-C9D9-7D4136CDA1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7044" name="Slide Number Placeholder 3">
            <a:extLst>
              <a:ext uri="{FF2B5EF4-FFF2-40B4-BE49-F238E27FC236}">
                <a16:creationId xmlns:a16="http://schemas.microsoft.com/office/drawing/2014/main" id="{E050DF57-AFF2-C0DA-BD78-76FBDE33DB35}"/>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CE7D62B3-A837-4828-919B-518AD3740462}" type="slidenum">
              <a:rPr lang="en-US" altLang="en-US"/>
              <a:pPr algn="r" eaLnBrk="1" hangingPunct="1">
                <a:spcBef>
                  <a:spcPct val="0"/>
                </a:spcBef>
              </a:pPr>
              <a:t>46</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2DEAF4EA-FA33-31B5-26E1-D40D300B605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CB4F8FDB-C25C-A2BF-6921-D6E6A2317F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9092" name="Slide Number Placeholder 3">
            <a:extLst>
              <a:ext uri="{FF2B5EF4-FFF2-40B4-BE49-F238E27FC236}">
                <a16:creationId xmlns:a16="http://schemas.microsoft.com/office/drawing/2014/main" id="{1DD033DE-E161-E2EB-8B8A-83A255A92A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15EACC8-3E05-4F0B-B088-31276F35DC59}" type="slidenum">
              <a:rPr lang="en-US" altLang="en-US"/>
              <a:pPr>
                <a:spcBef>
                  <a:spcPct val="0"/>
                </a:spcBef>
              </a:pPr>
              <a:t>47</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0FFA28BE-8B20-516D-A14A-A9F928935E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3E8B59B4-DBDF-D872-E702-61AC8BC9C2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1140" name="Slide Number Placeholder 3">
            <a:extLst>
              <a:ext uri="{FF2B5EF4-FFF2-40B4-BE49-F238E27FC236}">
                <a16:creationId xmlns:a16="http://schemas.microsoft.com/office/drawing/2014/main" id="{6F6F7ED6-6977-616B-7F6B-574E0C7132DB}"/>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6686600-4194-4A4D-A2B7-C445226CFC04}" type="slidenum">
              <a:rPr lang="en-US" altLang="en-US"/>
              <a:pPr algn="r" eaLnBrk="1" hangingPunct="1">
                <a:spcBef>
                  <a:spcPct val="0"/>
                </a:spcBef>
              </a:pPr>
              <a:t>48</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E57D3FF-9CCD-7050-4AD0-6A85C9E8D7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FD7AA222-36B3-E790-CF8A-E38DC88C0F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3188" name="Slide Number Placeholder 3">
            <a:extLst>
              <a:ext uri="{FF2B5EF4-FFF2-40B4-BE49-F238E27FC236}">
                <a16:creationId xmlns:a16="http://schemas.microsoft.com/office/drawing/2014/main" id="{B72482EE-7ABC-5E4E-83DF-C92EF61CE9E3}"/>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322085C-B86B-4633-8DC7-07AF7BB79E75}" type="slidenum">
              <a:rPr lang="en-US" altLang="en-US"/>
              <a:pPr algn="r" eaLnBrk="1" hangingPunct="1">
                <a:spcBef>
                  <a:spcPct val="0"/>
                </a:spcBef>
              </a:pPr>
              <a:t>49</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BA51162E-B6A6-572D-6C81-1BA7FC12D0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a:extLst>
              <a:ext uri="{FF2B5EF4-FFF2-40B4-BE49-F238E27FC236}">
                <a16:creationId xmlns:a16="http://schemas.microsoft.com/office/drawing/2014/main" id="{4D419F69-F4A4-DEAB-3025-470C8047CE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5236" name="Slide Number Placeholder 3">
            <a:extLst>
              <a:ext uri="{FF2B5EF4-FFF2-40B4-BE49-F238E27FC236}">
                <a16:creationId xmlns:a16="http://schemas.microsoft.com/office/drawing/2014/main" id="{EA422B38-232F-3216-0356-060697CF821C}"/>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7EA7FE60-FD86-42CA-9462-680FE7DCFDC8}" type="slidenum">
              <a:rPr lang="en-US" altLang="en-US"/>
              <a:pPr algn="r" eaLnBrk="1" hangingPunct="1">
                <a:spcBef>
                  <a:spcPct val="0"/>
                </a:spcBef>
              </a:pPr>
              <a:t>50</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DD3BEC85-612A-D708-BD36-D590847DF8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6F4BC763-2853-D886-A2EE-BEAC486619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7284" name="Slide Number Placeholder 3">
            <a:extLst>
              <a:ext uri="{FF2B5EF4-FFF2-40B4-BE49-F238E27FC236}">
                <a16:creationId xmlns:a16="http://schemas.microsoft.com/office/drawing/2014/main" id="{76CF8820-C611-3C5D-0E2A-26FC47C483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CC53967-6DE7-4B86-A25E-D8B9BBD8D605}" type="slidenum">
              <a:rPr lang="en-US" altLang="en-US"/>
              <a:pPr>
                <a:spcBef>
                  <a:spcPct val="0"/>
                </a:spcBef>
              </a:pPr>
              <a:t>51</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434BD13A-A4F1-43A4-D2B1-9F9901E18E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a:extLst>
              <a:ext uri="{FF2B5EF4-FFF2-40B4-BE49-F238E27FC236}">
                <a16:creationId xmlns:a16="http://schemas.microsoft.com/office/drawing/2014/main" id="{66ED7A17-E154-B576-9405-92C8C682F9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9332" name="Slide Number Placeholder 3">
            <a:extLst>
              <a:ext uri="{FF2B5EF4-FFF2-40B4-BE49-F238E27FC236}">
                <a16:creationId xmlns:a16="http://schemas.microsoft.com/office/drawing/2014/main" id="{AC8716D0-A3EC-FE09-70D5-52E1901CC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3E90BCB-1B9D-4C72-BC64-48C77CBBAB5C}" type="slidenum">
              <a:rPr lang="en-US" altLang="en-US"/>
              <a:pPr>
                <a:spcBef>
                  <a:spcPct val="0"/>
                </a:spcBef>
              </a:pPr>
              <a:t>52</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1C5E8504-218A-CE26-CC44-58F07B500B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4EB8F0A6-0CFD-116C-7F23-920D4ED708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4340" name="Slide Number Placeholder 3">
            <a:extLst>
              <a:ext uri="{FF2B5EF4-FFF2-40B4-BE49-F238E27FC236}">
                <a16:creationId xmlns:a16="http://schemas.microsoft.com/office/drawing/2014/main" id="{0286B105-64A3-24EB-5E4D-564205B28C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29C771F-096C-4450-84C3-5E99AA4BCCC2}" type="slidenum">
              <a:rPr lang="en-US" altLang="en-US"/>
              <a:pPr>
                <a:spcBef>
                  <a:spcPct val="0"/>
                </a:spcBef>
              </a:pPr>
              <a:t>4</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599AFF0A-C67A-519E-8132-33DC49C54F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a:extLst>
              <a:ext uri="{FF2B5EF4-FFF2-40B4-BE49-F238E27FC236}">
                <a16:creationId xmlns:a16="http://schemas.microsoft.com/office/drawing/2014/main" id="{B32D694D-A759-B716-1144-BA543BE574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1380" name="Slide Number Placeholder 3">
            <a:extLst>
              <a:ext uri="{FF2B5EF4-FFF2-40B4-BE49-F238E27FC236}">
                <a16:creationId xmlns:a16="http://schemas.microsoft.com/office/drawing/2014/main" id="{F8410859-B217-C824-66F2-3E5ECBFB06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2CC5146-3542-4EB1-ABB6-9B10BA688A6B}" type="slidenum">
              <a:rPr lang="en-US" altLang="en-US"/>
              <a:pPr>
                <a:spcBef>
                  <a:spcPct val="0"/>
                </a:spcBef>
              </a:pPr>
              <a:t>53</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9578AD3A-0711-5F41-4BA3-FECD194BAB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F2D58353-5CF4-A425-0B69-4E82CAF8FE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3428" name="Slide Number Placeholder 3">
            <a:extLst>
              <a:ext uri="{FF2B5EF4-FFF2-40B4-BE49-F238E27FC236}">
                <a16:creationId xmlns:a16="http://schemas.microsoft.com/office/drawing/2014/main" id="{BB78B6F6-4F5A-3504-D141-6279DDDB4F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72F2F4-C09F-4172-B608-E48D8D7ECB1A}" type="slidenum">
              <a:rPr lang="en-US" altLang="en-US"/>
              <a:pPr>
                <a:spcBef>
                  <a:spcPct val="0"/>
                </a:spcBef>
              </a:pPr>
              <a:t>54</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427D5E27-4E31-1882-F7CB-6C8EF7CCC1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FF9490FE-F5E4-6272-C5B8-34F32B1BCE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6500" name="Slide Number Placeholder 3">
            <a:extLst>
              <a:ext uri="{FF2B5EF4-FFF2-40B4-BE49-F238E27FC236}">
                <a16:creationId xmlns:a16="http://schemas.microsoft.com/office/drawing/2014/main" id="{51BE38A5-D8B7-C8CA-F03E-9DD0EC1D750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1A25B5D-5375-487A-8115-3A299D921769}" type="slidenum">
              <a:rPr lang="en-US" altLang="en-US"/>
              <a:pPr>
                <a:spcBef>
                  <a:spcPct val="0"/>
                </a:spcBef>
              </a:pPr>
              <a:t>56</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2A795D20-3814-3DD7-BA63-F63CC292C2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AC2D4568-B662-42AB-BCBB-9662500A1F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8548" name="Slide Number Placeholder 3">
            <a:extLst>
              <a:ext uri="{FF2B5EF4-FFF2-40B4-BE49-F238E27FC236}">
                <a16:creationId xmlns:a16="http://schemas.microsoft.com/office/drawing/2014/main" id="{ED544071-DF3D-D09C-E49E-9EE87E7182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14A9594-3C29-4984-BE54-88A170BE3750}" type="slidenum">
              <a:rPr lang="en-US" altLang="en-US"/>
              <a:pPr>
                <a:spcBef>
                  <a:spcPct val="0"/>
                </a:spcBef>
              </a:pPr>
              <a:t>57</a:t>
            </a:fld>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84A28E2C-D846-CECB-896F-D5660FD643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a:extLst>
              <a:ext uri="{FF2B5EF4-FFF2-40B4-BE49-F238E27FC236}">
                <a16:creationId xmlns:a16="http://schemas.microsoft.com/office/drawing/2014/main" id="{82BB08FB-E38F-F8B6-0DA2-2E848213AF5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0596" name="Slide Number Placeholder 3">
            <a:extLst>
              <a:ext uri="{FF2B5EF4-FFF2-40B4-BE49-F238E27FC236}">
                <a16:creationId xmlns:a16="http://schemas.microsoft.com/office/drawing/2014/main" id="{B2D7B659-67A0-20AF-F99E-C4C62A6EED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58F1017-1F26-43B8-916C-CE29CC26041E}" type="slidenum">
              <a:rPr lang="en-US" altLang="en-US"/>
              <a:pPr>
                <a:spcBef>
                  <a:spcPct val="0"/>
                </a:spcBef>
              </a:pPr>
              <a:t>58</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ABECD71B-C359-EBEB-684C-3730FE55F0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21F8F7E9-6C89-8ADA-C03C-47B0CFA7D5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6388" name="Slide Number Placeholder 3">
            <a:extLst>
              <a:ext uri="{FF2B5EF4-FFF2-40B4-BE49-F238E27FC236}">
                <a16:creationId xmlns:a16="http://schemas.microsoft.com/office/drawing/2014/main" id="{8341DE2A-86A9-E4BD-78E7-7CA449F90B1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DCE89654-F17A-4D4A-9196-E95563A236AC}" type="slidenum">
              <a:rPr lang="en-US" altLang="en-US"/>
              <a:pPr algn="r" eaLnBrk="1" hangingPunct="1">
                <a:spcBef>
                  <a:spcPct val="0"/>
                </a:spcBef>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B0BB7BC9-3781-E6A8-3469-2499CEF3E9E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E2A2DFCE-EF9A-4A6B-B071-16128030D9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9460" name="Slide Number Placeholder 3">
            <a:extLst>
              <a:ext uri="{FF2B5EF4-FFF2-40B4-BE49-F238E27FC236}">
                <a16:creationId xmlns:a16="http://schemas.microsoft.com/office/drawing/2014/main" id="{2B440A6A-EDD8-5637-C449-20CB8BD038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02F3C2-DEB1-422B-943C-FBCBAE48FFC0}" type="slidenum">
              <a:rPr lang="en-US" altLang="en-US"/>
              <a:pPr>
                <a:spcBef>
                  <a:spcPct val="0"/>
                </a:spcBef>
              </a:pPr>
              <a:t>7</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E58F2D83-9396-C41F-7080-59DB809D31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68F57A04-826F-5719-FE01-47AF641F9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580" name="Slide Number Placeholder 3">
            <a:extLst>
              <a:ext uri="{FF2B5EF4-FFF2-40B4-BE49-F238E27FC236}">
                <a16:creationId xmlns:a16="http://schemas.microsoft.com/office/drawing/2014/main" id="{638D6BDA-B4CC-8CAC-0B8C-24214C0A30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2A38D86-AE3A-4FE8-BE5C-F63858BDA255}" type="slidenum">
              <a:rPr lang="en-US" altLang="en-US"/>
              <a:pPr>
                <a:spcBef>
                  <a:spcPct val="0"/>
                </a:spcBef>
              </a:pPr>
              <a:t>11</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B468E01A-2BCE-0A0C-184B-A2EFD71D90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299BD808-12DA-F05E-433E-1F3584DB69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628" name="Slide Number Placeholder 3">
            <a:extLst>
              <a:ext uri="{FF2B5EF4-FFF2-40B4-BE49-F238E27FC236}">
                <a16:creationId xmlns:a16="http://schemas.microsoft.com/office/drawing/2014/main" id="{B1040C2D-85D9-7AD7-85F5-9A492E3CFEA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166AA0B-46E9-42E3-AFF5-7FBE417B2197}" type="slidenum">
              <a:rPr lang="en-US" altLang="en-US"/>
              <a:pPr>
                <a:spcBef>
                  <a:spcPct val="0"/>
                </a:spcBef>
              </a:pPr>
              <a:t>12</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9005E518-1C40-FF03-D477-D946FA17F1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9FF1E401-5BAF-018A-6428-F049FBEFD6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28676" name="Slide Number Placeholder 3">
            <a:extLst>
              <a:ext uri="{FF2B5EF4-FFF2-40B4-BE49-F238E27FC236}">
                <a16:creationId xmlns:a16="http://schemas.microsoft.com/office/drawing/2014/main" id="{1544CE6B-2F2C-0D05-3A61-AEDCBC9C1F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2061940-2462-4334-B221-C1DAA83C941F}" type="slidenum">
              <a:rPr lang="en-US" altLang="en-US"/>
              <a:pPr>
                <a:spcBef>
                  <a:spcPct val="0"/>
                </a:spcBef>
              </a:pPr>
              <a:t>13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482698-C44A-F1C5-B09E-99ED7055B13C}"/>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useBgFill="1">
        <p:nvSpPr>
          <p:cNvPr id="3" name="Rounded Rectangle 10">
            <a:extLst>
              <a:ext uri="{FF2B5EF4-FFF2-40B4-BE49-F238E27FC236}">
                <a16:creationId xmlns:a16="http://schemas.microsoft.com/office/drawing/2014/main" id="{F52A0C70-52CE-ADE9-C28D-2A9EF3BF0FFE}"/>
              </a:ext>
            </a:extLst>
          </p:cNvPr>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4" name="Rectangle 3">
            <a:extLst>
              <a:ext uri="{FF2B5EF4-FFF2-40B4-BE49-F238E27FC236}">
                <a16:creationId xmlns:a16="http://schemas.microsoft.com/office/drawing/2014/main" id="{8098DEB0-54A5-C84C-FE31-9B72FCA0F7E6}"/>
              </a:ext>
            </a:extLst>
          </p:cNvPr>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5" name="Rectangle 4">
            <a:extLst>
              <a:ext uri="{FF2B5EF4-FFF2-40B4-BE49-F238E27FC236}">
                <a16:creationId xmlns:a16="http://schemas.microsoft.com/office/drawing/2014/main" id="{DBBD5D12-BFF1-E90E-C507-9849BF47B9DB}"/>
              </a:ext>
            </a:extLst>
          </p:cNvPr>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6" name="Rectangle 5">
            <a:extLst>
              <a:ext uri="{FF2B5EF4-FFF2-40B4-BE49-F238E27FC236}">
                <a16:creationId xmlns:a16="http://schemas.microsoft.com/office/drawing/2014/main" id="{F3024674-7FD0-F6CF-AC2E-F081D23D9D7A}"/>
              </a:ext>
            </a:extLst>
          </p:cNvPr>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7" name="Date Placeholder 27">
            <a:extLst>
              <a:ext uri="{FF2B5EF4-FFF2-40B4-BE49-F238E27FC236}">
                <a16:creationId xmlns:a16="http://schemas.microsoft.com/office/drawing/2014/main" id="{EBC47045-01C0-79DD-23E4-BDD3ACA54FBF}"/>
              </a:ext>
            </a:extLst>
          </p:cNvPr>
          <p:cNvSpPr>
            <a:spLocks noGrp="1"/>
          </p:cNvSpPr>
          <p:nvPr>
            <p:ph type="dt" sz="half" idx="10"/>
          </p:nvPr>
        </p:nvSpPr>
        <p:spPr/>
        <p:txBody>
          <a:bodyPr/>
          <a:lstStyle>
            <a:lvl1pPr>
              <a:defRPr/>
            </a:lvl1pPr>
          </a:lstStyle>
          <a:p>
            <a:pPr>
              <a:defRPr/>
            </a:pPr>
            <a:fld id="{353BB8DF-3EE5-4BC8-A19A-D7AF29BA68B0}" type="datetime1">
              <a:rPr lang="en-US"/>
              <a:pPr>
                <a:defRPr/>
              </a:pPr>
              <a:t>3/29/2023</a:t>
            </a:fld>
            <a:endParaRPr lang="en-US"/>
          </a:p>
        </p:txBody>
      </p:sp>
      <p:sp>
        <p:nvSpPr>
          <p:cNvPr id="10" name="Footer Placeholder 16">
            <a:extLst>
              <a:ext uri="{FF2B5EF4-FFF2-40B4-BE49-F238E27FC236}">
                <a16:creationId xmlns:a16="http://schemas.microsoft.com/office/drawing/2014/main" id="{86CB87F5-59ED-5762-D237-C984A466EE4C}"/>
              </a:ext>
            </a:extLst>
          </p:cNvPr>
          <p:cNvSpPr>
            <a:spLocks noGrp="1"/>
          </p:cNvSpPr>
          <p:nvPr>
            <p:ph type="ftr" sz="quarter" idx="11"/>
          </p:nvPr>
        </p:nvSpPr>
        <p:spPr/>
        <p:txBody>
          <a:bodyPr/>
          <a:lstStyle>
            <a:lvl1pPr>
              <a:defRPr/>
            </a:lvl1pPr>
          </a:lstStyle>
          <a:p>
            <a:pPr>
              <a:defRPr/>
            </a:pPr>
            <a:r>
              <a:rPr lang="en-US"/>
              <a:t>Unix System Programming, Spring 2013</a:t>
            </a:r>
          </a:p>
        </p:txBody>
      </p:sp>
      <p:sp>
        <p:nvSpPr>
          <p:cNvPr id="11" name="Slide Number Placeholder 28">
            <a:extLst>
              <a:ext uri="{FF2B5EF4-FFF2-40B4-BE49-F238E27FC236}">
                <a16:creationId xmlns:a16="http://schemas.microsoft.com/office/drawing/2014/main" id="{53E96366-4BF1-41E7-723E-F9F6B42B9394}"/>
              </a:ext>
            </a:extLst>
          </p:cNvPr>
          <p:cNvSpPr>
            <a:spLocks noGrp="1"/>
          </p:cNvSpPr>
          <p:nvPr>
            <p:ph type="sldNum" sz="quarter" idx="12"/>
          </p:nvPr>
        </p:nvSpPr>
        <p:spPr/>
        <p:txBody>
          <a:bodyPr/>
          <a:lstStyle>
            <a:lvl1pPr>
              <a:defRPr smtClean="0"/>
            </a:lvl1pPr>
          </a:lstStyle>
          <a:p>
            <a:pPr>
              <a:defRPr/>
            </a:pPr>
            <a:fld id="{8B79EEDF-1DE4-4230-890D-D1571D199B4D}" type="slidenum">
              <a:rPr lang="en-US" altLang="en-US"/>
              <a:pPr>
                <a:defRPr/>
              </a:pPr>
              <a:t>‹#›</a:t>
            </a:fld>
            <a:endParaRPr lang="en-US" altLang="en-US"/>
          </a:p>
        </p:txBody>
      </p:sp>
    </p:spTree>
    <p:extLst>
      <p:ext uri="{BB962C8B-B14F-4D97-AF65-F5344CB8AC3E}">
        <p14:creationId xmlns:p14="http://schemas.microsoft.com/office/powerpoint/2010/main" val="58830037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F07415B3-8664-AC37-4748-21E8016F0B4E}"/>
              </a:ext>
            </a:extLst>
          </p:cNvPr>
          <p:cNvSpPr>
            <a:spLocks noGrp="1"/>
          </p:cNvSpPr>
          <p:nvPr>
            <p:ph type="dt" sz="half" idx="10"/>
          </p:nvPr>
        </p:nvSpPr>
        <p:spPr/>
        <p:txBody>
          <a:bodyPr/>
          <a:lstStyle>
            <a:lvl1pPr>
              <a:defRPr/>
            </a:lvl1pPr>
          </a:lstStyle>
          <a:p>
            <a:pPr>
              <a:defRPr/>
            </a:pPr>
            <a:fld id="{E646AEC6-F162-4208-A1B2-E99CC49D1D62}" type="datetime1">
              <a:rPr lang="en-US"/>
              <a:pPr>
                <a:defRPr/>
              </a:pPr>
              <a:t>3/29/2023</a:t>
            </a:fld>
            <a:endParaRPr lang="en-US"/>
          </a:p>
        </p:txBody>
      </p:sp>
      <p:sp>
        <p:nvSpPr>
          <p:cNvPr id="5" name="Footer Placeholder 2">
            <a:extLst>
              <a:ext uri="{FF2B5EF4-FFF2-40B4-BE49-F238E27FC236}">
                <a16:creationId xmlns:a16="http://schemas.microsoft.com/office/drawing/2014/main" id="{799D86C1-A9AD-831A-EAAB-8999FF8FC57B}"/>
              </a:ext>
            </a:extLst>
          </p:cNvPr>
          <p:cNvSpPr>
            <a:spLocks noGrp="1"/>
          </p:cNvSpPr>
          <p:nvPr>
            <p:ph type="ftr" sz="quarter" idx="11"/>
          </p:nvPr>
        </p:nvSpPr>
        <p:spPr/>
        <p:txBody>
          <a:bodyPr/>
          <a:lstStyle>
            <a:lvl1pPr>
              <a:defRPr/>
            </a:lvl1pPr>
          </a:lstStyle>
          <a:p>
            <a:pPr>
              <a:defRPr/>
            </a:pPr>
            <a:r>
              <a:rPr lang="en-US"/>
              <a:t>Unix System Programming, Spring 2013</a:t>
            </a:r>
          </a:p>
        </p:txBody>
      </p:sp>
      <p:sp>
        <p:nvSpPr>
          <p:cNvPr id="6" name="Slide Number Placeholder 22">
            <a:extLst>
              <a:ext uri="{FF2B5EF4-FFF2-40B4-BE49-F238E27FC236}">
                <a16:creationId xmlns:a16="http://schemas.microsoft.com/office/drawing/2014/main" id="{E32032A3-B7C7-5B2D-48B6-53169BC84927}"/>
              </a:ext>
            </a:extLst>
          </p:cNvPr>
          <p:cNvSpPr>
            <a:spLocks noGrp="1"/>
          </p:cNvSpPr>
          <p:nvPr>
            <p:ph type="sldNum" sz="quarter" idx="12"/>
          </p:nvPr>
        </p:nvSpPr>
        <p:spPr/>
        <p:txBody>
          <a:bodyPr/>
          <a:lstStyle>
            <a:lvl1pPr>
              <a:defRPr/>
            </a:lvl1pPr>
          </a:lstStyle>
          <a:p>
            <a:pPr>
              <a:defRPr/>
            </a:pPr>
            <a:fld id="{8615E7F2-F5D9-49E8-AF48-8F665E23ABAA}" type="slidenum">
              <a:rPr lang="en-US" altLang="en-US"/>
              <a:pPr>
                <a:defRPr/>
              </a:pPr>
              <a:t>‹#›</a:t>
            </a:fld>
            <a:endParaRPr lang="en-US" altLang="en-US"/>
          </a:p>
        </p:txBody>
      </p:sp>
    </p:spTree>
    <p:extLst>
      <p:ext uri="{BB962C8B-B14F-4D97-AF65-F5344CB8AC3E}">
        <p14:creationId xmlns:p14="http://schemas.microsoft.com/office/powerpoint/2010/main" val="65948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21C4C2AC-5AC7-CDC1-953A-D80A04F56B54}"/>
              </a:ext>
            </a:extLst>
          </p:cNvPr>
          <p:cNvSpPr>
            <a:spLocks noGrp="1"/>
          </p:cNvSpPr>
          <p:nvPr>
            <p:ph type="dt" sz="half" idx="10"/>
          </p:nvPr>
        </p:nvSpPr>
        <p:spPr/>
        <p:txBody>
          <a:bodyPr/>
          <a:lstStyle>
            <a:lvl1pPr>
              <a:defRPr/>
            </a:lvl1pPr>
          </a:lstStyle>
          <a:p>
            <a:pPr>
              <a:defRPr/>
            </a:pPr>
            <a:fld id="{74F51BD9-71F0-4885-B959-9F614FE18E25}" type="datetime1">
              <a:rPr lang="en-US"/>
              <a:pPr>
                <a:defRPr/>
              </a:pPr>
              <a:t>3/29/2023</a:t>
            </a:fld>
            <a:endParaRPr lang="en-US"/>
          </a:p>
        </p:txBody>
      </p:sp>
      <p:sp>
        <p:nvSpPr>
          <p:cNvPr id="5" name="Footer Placeholder 2">
            <a:extLst>
              <a:ext uri="{FF2B5EF4-FFF2-40B4-BE49-F238E27FC236}">
                <a16:creationId xmlns:a16="http://schemas.microsoft.com/office/drawing/2014/main" id="{B1BE9D0E-FB49-73E2-46E3-EA0E9A7AFC53}"/>
              </a:ext>
            </a:extLst>
          </p:cNvPr>
          <p:cNvSpPr>
            <a:spLocks noGrp="1"/>
          </p:cNvSpPr>
          <p:nvPr>
            <p:ph type="ftr" sz="quarter" idx="11"/>
          </p:nvPr>
        </p:nvSpPr>
        <p:spPr/>
        <p:txBody>
          <a:bodyPr/>
          <a:lstStyle>
            <a:lvl1pPr>
              <a:defRPr/>
            </a:lvl1pPr>
          </a:lstStyle>
          <a:p>
            <a:pPr>
              <a:defRPr/>
            </a:pPr>
            <a:r>
              <a:rPr lang="en-US"/>
              <a:t>Unix System Programming, Spring 2013</a:t>
            </a:r>
          </a:p>
        </p:txBody>
      </p:sp>
      <p:sp>
        <p:nvSpPr>
          <p:cNvPr id="6" name="Slide Number Placeholder 22">
            <a:extLst>
              <a:ext uri="{FF2B5EF4-FFF2-40B4-BE49-F238E27FC236}">
                <a16:creationId xmlns:a16="http://schemas.microsoft.com/office/drawing/2014/main" id="{692351E6-6313-17D5-8C6F-D0DEA7B87C67}"/>
              </a:ext>
            </a:extLst>
          </p:cNvPr>
          <p:cNvSpPr>
            <a:spLocks noGrp="1"/>
          </p:cNvSpPr>
          <p:nvPr>
            <p:ph type="sldNum" sz="quarter" idx="12"/>
          </p:nvPr>
        </p:nvSpPr>
        <p:spPr/>
        <p:txBody>
          <a:bodyPr/>
          <a:lstStyle>
            <a:lvl1pPr>
              <a:defRPr/>
            </a:lvl1pPr>
          </a:lstStyle>
          <a:p>
            <a:pPr>
              <a:defRPr/>
            </a:pPr>
            <a:fld id="{081B5397-8A33-4FE0-BBEB-B585A79C6231}" type="slidenum">
              <a:rPr lang="en-US" altLang="en-US"/>
              <a:pPr>
                <a:defRPr/>
              </a:pPr>
              <a:t>‹#›</a:t>
            </a:fld>
            <a:endParaRPr lang="en-US" altLang="en-US"/>
          </a:p>
        </p:txBody>
      </p:sp>
    </p:spTree>
    <p:extLst>
      <p:ext uri="{BB962C8B-B14F-4D97-AF65-F5344CB8AC3E}">
        <p14:creationId xmlns:p14="http://schemas.microsoft.com/office/powerpoint/2010/main" val="80475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AE5FCACF-71CB-6D2F-8437-26214FF7EB58}"/>
              </a:ext>
            </a:extLst>
          </p:cNvPr>
          <p:cNvSpPr>
            <a:spLocks noGrp="1"/>
          </p:cNvSpPr>
          <p:nvPr>
            <p:ph type="dt" sz="half" idx="10"/>
          </p:nvPr>
        </p:nvSpPr>
        <p:spPr/>
        <p:txBody>
          <a:bodyPr/>
          <a:lstStyle>
            <a:lvl1pPr>
              <a:defRPr/>
            </a:lvl1pPr>
          </a:lstStyle>
          <a:p>
            <a:pPr>
              <a:defRPr/>
            </a:pPr>
            <a:fld id="{27255CCF-FD3A-4D60-A09C-DD38965CAE51}" type="datetime1">
              <a:rPr lang="en-US"/>
              <a:pPr>
                <a:defRPr/>
              </a:pPr>
              <a:t>3/29/2023</a:t>
            </a:fld>
            <a:endParaRPr lang="en-US"/>
          </a:p>
        </p:txBody>
      </p:sp>
      <p:sp>
        <p:nvSpPr>
          <p:cNvPr id="4" name="Footer Placeholder 2">
            <a:extLst>
              <a:ext uri="{FF2B5EF4-FFF2-40B4-BE49-F238E27FC236}">
                <a16:creationId xmlns:a16="http://schemas.microsoft.com/office/drawing/2014/main" id="{72A2D133-8F68-A4C1-A6D3-DD78FF2F9E93}"/>
              </a:ext>
            </a:extLst>
          </p:cNvPr>
          <p:cNvSpPr>
            <a:spLocks noGrp="1"/>
          </p:cNvSpPr>
          <p:nvPr>
            <p:ph type="ftr" sz="quarter" idx="11"/>
          </p:nvPr>
        </p:nvSpPr>
        <p:spPr/>
        <p:txBody>
          <a:bodyPr/>
          <a:lstStyle>
            <a:lvl1pPr>
              <a:defRPr/>
            </a:lvl1pPr>
          </a:lstStyle>
          <a:p>
            <a:pPr>
              <a:defRPr/>
            </a:pPr>
            <a:r>
              <a:rPr lang="en-US"/>
              <a:t>Unix System Programming, Spring 2013</a:t>
            </a:r>
          </a:p>
        </p:txBody>
      </p:sp>
      <p:sp>
        <p:nvSpPr>
          <p:cNvPr id="5" name="Slide Number Placeholder 22">
            <a:extLst>
              <a:ext uri="{FF2B5EF4-FFF2-40B4-BE49-F238E27FC236}">
                <a16:creationId xmlns:a16="http://schemas.microsoft.com/office/drawing/2014/main" id="{D13D456C-DE93-C76A-7540-B52A2CE3ED28}"/>
              </a:ext>
            </a:extLst>
          </p:cNvPr>
          <p:cNvSpPr>
            <a:spLocks noGrp="1"/>
          </p:cNvSpPr>
          <p:nvPr>
            <p:ph type="sldNum" sz="quarter" idx="12"/>
          </p:nvPr>
        </p:nvSpPr>
        <p:spPr/>
        <p:txBody>
          <a:bodyPr/>
          <a:lstStyle>
            <a:lvl1pPr>
              <a:defRPr/>
            </a:lvl1pPr>
          </a:lstStyle>
          <a:p>
            <a:pPr>
              <a:defRPr/>
            </a:pPr>
            <a:fld id="{A9CE18B1-87FB-4080-9CC8-6D030D4BA66F}" type="slidenum">
              <a:rPr lang="en-US" altLang="en-US"/>
              <a:pPr>
                <a:defRPr/>
              </a:pPr>
              <a:t>‹#›</a:t>
            </a:fld>
            <a:endParaRPr lang="en-US" altLang="en-US"/>
          </a:p>
        </p:txBody>
      </p:sp>
    </p:spTree>
    <p:extLst>
      <p:ext uri="{BB962C8B-B14F-4D97-AF65-F5344CB8AC3E}">
        <p14:creationId xmlns:p14="http://schemas.microsoft.com/office/powerpoint/2010/main" val="4045245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BE4576-0342-9E4F-C8DA-55267169A898}"/>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useBgFill="1">
        <p:nvSpPr>
          <p:cNvPr id="5" name="Rounded Rectangle 10">
            <a:extLst>
              <a:ext uri="{FF2B5EF4-FFF2-40B4-BE49-F238E27FC236}">
                <a16:creationId xmlns:a16="http://schemas.microsoft.com/office/drawing/2014/main" id="{49A66698-E5BA-9160-0941-F3093A6074A1}"/>
              </a:ext>
            </a:extLst>
          </p:cNvPr>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solidFill>
                <a:srgbClr val="FFFFFF"/>
              </a:solidFill>
              <a:latin typeface="Perpetua" pitchFamily="18" charset="0"/>
            </a:endParaRPr>
          </a:p>
        </p:txBody>
      </p:sp>
      <p:sp>
        <p:nvSpPr>
          <p:cNvPr id="6" name="Rectangle 5">
            <a:extLst>
              <a:ext uri="{FF2B5EF4-FFF2-40B4-BE49-F238E27FC236}">
                <a16:creationId xmlns:a16="http://schemas.microsoft.com/office/drawing/2014/main" id="{1EA7DCFB-8D3F-A180-CF7D-E6439B8CBC10}"/>
              </a:ext>
            </a:extLst>
          </p:cNvPr>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7" name="Rectangle 6">
            <a:extLst>
              <a:ext uri="{FF2B5EF4-FFF2-40B4-BE49-F238E27FC236}">
                <a16:creationId xmlns:a16="http://schemas.microsoft.com/office/drawing/2014/main" id="{A6CE14B1-619E-0E54-32EF-D9793AFCCD4E}"/>
              </a:ext>
            </a:extLst>
          </p:cNvPr>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8" name="Rectangle 7">
            <a:extLst>
              <a:ext uri="{FF2B5EF4-FFF2-40B4-BE49-F238E27FC236}">
                <a16:creationId xmlns:a16="http://schemas.microsoft.com/office/drawing/2014/main" id="{59C46425-961C-B2A3-1909-8FDA64D19E65}"/>
              </a:ext>
            </a:extLst>
          </p:cNvPr>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CDB743DE-0DAC-BB37-A309-DD3BFEC57CED}"/>
              </a:ext>
            </a:extLst>
          </p:cNvPr>
          <p:cNvSpPr>
            <a:spLocks noGrp="1"/>
          </p:cNvSpPr>
          <p:nvPr>
            <p:ph type="dt" sz="half" idx="10"/>
          </p:nvPr>
        </p:nvSpPr>
        <p:spPr/>
        <p:txBody>
          <a:bodyPr/>
          <a:lstStyle>
            <a:lvl1pPr>
              <a:defRPr/>
            </a:lvl1pPr>
          </a:lstStyle>
          <a:p>
            <a:pPr>
              <a:defRPr/>
            </a:pPr>
            <a:fld id="{C687D3D4-2A0F-467D-98A7-CAC935862570}" type="datetime1">
              <a:rPr lang="en-US"/>
              <a:pPr>
                <a:defRPr/>
              </a:pPr>
              <a:t>3/29/2023</a:t>
            </a:fld>
            <a:endParaRPr lang="en-US"/>
          </a:p>
        </p:txBody>
      </p:sp>
      <p:sp>
        <p:nvSpPr>
          <p:cNvPr id="10" name="Footer Placeholder 4">
            <a:extLst>
              <a:ext uri="{FF2B5EF4-FFF2-40B4-BE49-F238E27FC236}">
                <a16:creationId xmlns:a16="http://schemas.microsoft.com/office/drawing/2014/main" id="{2E8C388D-38D7-6B1A-E547-46CC0B8C4F4C}"/>
              </a:ext>
            </a:extLst>
          </p:cNvPr>
          <p:cNvSpPr>
            <a:spLocks noGrp="1"/>
          </p:cNvSpPr>
          <p:nvPr>
            <p:ph type="ftr" sz="quarter" idx="11"/>
          </p:nvPr>
        </p:nvSpPr>
        <p:spPr>
          <a:xfrm>
            <a:off x="800100" y="6172200"/>
            <a:ext cx="4000500" cy="457200"/>
          </a:xfrm>
        </p:spPr>
        <p:txBody>
          <a:bodyPr/>
          <a:lstStyle>
            <a:lvl1pPr>
              <a:defRPr/>
            </a:lvl1pPr>
          </a:lstStyle>
          <a:p>
            <a:pPr>
              <a:defRPr/>
            </a:pPr>
            <a:r>
              <a:rPr lang="en-US"/>
              <a:t>Unix System Programming, Spring 2013</a:t>
            </a:r>
          </a:p>
        </p:txBody>
      </p:sp>
      <p:sp>
        <p:nvSpPr>
          <p:cNvPr id="11" name="Slide Number Placeholder 5">
            <a:extLst>
              <a:ext uri="{FF2B5EF4-FFF2-40B4-BE49-F238E27FC236}">
                <a16:creationId xmlns:a16="http://schemas.microsoft.com/office/drawing/2014/main" id="{6516E4D2-868B-1D0A-EBCC-86B47F34CE8E}"/>
              </a:ext>
            </a:extLst>
          </p:cNvPr>
          <p:cNvSpPr>
            <a:spLocks noGrp="1"/>
          </p:cNvSpPr>
          <p:nvPr>
            <p:ph type="sldNum" sz="quarter" idx="12"/>
          </p:nvPr>
        </p:nvSpPr>
        <p:spPr>
          <a:xfrm>
            <a:off x="146050" y="6208713"/>
            <a:ext cx="457200" cy="457200"/>
          </a:xfrm>
        </p:spPr>
        <p:txBody>
          <a:bodyPr/>
          <a:lstStyle>
            <a:lvl1pPr>
              <a:defRPr smtClean="0"/>
            </a:lvl1pPr>
          </a:lstStyle>
          <a:p>
            <a:pPr>
              <a:defRPr/>
            </a:pPr>
            <a:fld id="{91A2DB47-CBAD-47F0-9D94-550F1D40E5D5}" type="slidenum">
              <a:rPr lang="en-US" altLang="en-US"/>
              <a:pPr>
                <a:defRPr/>
              </a:pPr>
              <a:t>‹#›</a:t>
            </a:fld>
            <a:endParaRPr lang="en-US" altLang="en-US"/>
          </a:p>
        </p:txBody>
      </p:sp>
    </p:spTree>
    <p:extLst>
      <p:ext uri="{BB962C8B-B14F-4D97-AF65-F5344CB8AC3E}">
        <p14:creationId xmlns:p14="http://schemas.microsoft.com/office/powerpoint/2010/main" val="223081747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8A43C4CB-FBDA-F5D3-CA33-46E7CF968606}"/>
              </a:ext>
            </a:extLst>
          </p:cNvPr>
          <p:cNvSpPr>
            <a:spLocks noGrp="1"/>
          </p:cNvSpPr>
          <p:nvPr>
            <p:ph type="dt" sz="half" idx="10"/>
          </p:nvPr>
        </p:nvSpPr>
        <p:spPr/>
        <p:txBody>
          <a:bodyPr/>
          <a:lstStyle>
            <a:lvl1pPr>
              <a:defRPr/>
            </a:lvl1pPr>
          </a:lstStyle>
          <a:p>
            <a:pPr>
              <a:defRPr/>
            </a:pPr>
            <a:fld id="{6B58F03A-55A5-4AF8-923F-815C295A9455}" type="datetime1">
              <a:rPr lang="en-US"/>
              <a:pPr>
                <a:defRPr/>
              </a:pPr>
              <a:t>3/29/2023</a:t>
            </a:fld>
            <a:endParaRPr lang="en-US"/>
          </a:p>
        </p:txBody>
      </p:sp>
      <p:sp>
        <p:nvSpPr>
          <p:cNvPr id="4" name="Footer Placeholder 2">
            <a:extLst>
              <a:ext uri="{FF2B5EF4-FFF2-40B4-BE49-F238E27FC236}">
                <a16:creationId xmlns:a16="http://schemas.microsoft.com/office/drawing/2014/main" id="{C9D17D32-0D19-60C7-F34E-133E6B2D001E}"/>
              </a:ext>
            </a:extLst>
          </p:cNvPr>
          <p:cNvSpPr>
            <a:spLocks noGrp="1"/>
          </p:cNvSpPr>
          <p:nvPr>
            <p:ph type="ftr" sz="quarter" idx="11"/>
          </p:nvPr>
        </p:nvSpPr>
        <p:spPr/>
        <p:txBody>
          <a:bodyPr/>
          <a:lstStyle>
            <a:lvl1pPr>
              <a:defRPr/>
            </a:lvl1pPr>
          </a:lstStyle>
          <a:p>
            <a:pPr>
              <a:defRPr/>
            </a:pPr>
            <a:r>
              <a:rPr lang="en-US"/>
              <a:t>Unix System Programming, Spring 2013</a:t>
            </a:r>
          </a:p>
        </p:txBody>
      </p:sp>
      <p:sp>
        <p:nvSpPr>
          <p:cNvPr id="5" name="Slide Number Placeholder 22">
            <a:extLst>
              <a:ext uri="{FF2B5EF4-FFF2-40B4-BE49-F238E27FC236}">
                <a16:creationId xmlns:a16="http://schemas.microsoft.com/office/drawing/2014/main" id="{CF0F867E-53B0-F8A3-69FB-12E5F84F3119}"/>
              </a:ext>
            </a:extLst>
          </p:cNvPr>
          <p:cNvSpPr>
            <a:spLocks noGrp="1"/>
          </p:cNvSpPr>
          <p:nvPr>
            <p:ph type="sldNum" sz="quarter" idx="12"/>
          </p:nvPr>
        </p:nvSpPr>
        <p:spPr/>
        <p:txBody>
          <a:bodyPr/>
          <a:lstStyle>
            <a:lvl1pPr>
              <a:defRPr/>
            </a:lvl1pPr>
          </a:lstStyle>
          <a:p>
            <a:pPr>
              <a:defRPr/>
            </a:pPr>
            <a:fld id="{D5F40293-6173-48FA-9801-87A13D309BD9}" type="slidenum">
              <a:rPr lang="en-US" altLang="en-US"/>
              <a:pPr>
                <a:defRPr/>
              </a:pPr>
              <a:t>‹#›</a:t>
            </a:fld>
            <a:endParaRPr lang="en-US" altLang="en-US"/>
          </a:p>
        </p:txBody>
      </p:sp>
    </p:spTree>
    <p:extLst>
      <p:ext uri="{BB962C8B-B14F-4D97-AF65-F5344CB8AC3E}">
        <p14:creationId xmlns:p14="http://schemas.microsoft.com/office/powerpoint/2010/main" val="3576524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7627CB93-FB3A-B328-7830-BBCB635A8AC1}"/>
              </a:ext>
            </a:extLst>
          </p:cNvPr>
          <p:cNvSpPr>
            <a:spLocks noGrp="1"/>
          </p:cNvSpPr>
          <p:nvPr>
            <p:ph type="dt" sz="half" idx="10"/>
          </p:nvPr>
        </p:nvSpPr>
        <p:spPr/>
        <p:txBody>
          <a:bodyPr/>
          <a:lstStyle>
            <a:lvl1pPr>
              <a:defRPr/>
            </a:lvl1pPr>
          </a:lstStyle>
          <a:p>
            <a:pPr>
              <a:defRPr/>
            </a:pPr>
            <a:fld id="{DFF35991-5C7F-4AEE-93AC-0C522193A454}" type="datetime1">
              <a:rPr lang="en-US"/>
              <a:pPr>
                <a:defRPr/>
              </a:pPr>
              <a:t>3/29/2023</a:t>
            </a:fld>
            <a:endParaRPr lang="en-US"/>
          </a:p>
        </p:txBody>
      </p:sp>
      <p:sp>
        <p:nvSpPr>
          <p:cNvPr id="6" name="Footer Placeholder 2">
            <a:extLst>
              <a:ext uri="{FF2B5EF4-FFF2-40B4-BE49-F238E27FC236}">
                <a16:creationId xmlns:a16="http://schemas.microsoft.com/office/drawing/2014/main" id="{FFD13B5E-9AB4-CC4F-D7E3-C9B078E2E5AC}"/>
              </a:ext>
            </a:extLst>
          </p:cNvPr>
          <p:cNvSpPr>
            <a:spLocks noGrp="1"/>
          </p:cNvSpPr>
          <p:nvPr>
            <p:ph type="ftr" sz="quarter" idx="11"/>
          </p:nvPr>
        </p:nvSpPr>
        <p:spPr/>
        <p:txBody>
          <a:bodyPr/>
          <a:lstStyle>
            <a:lvl1pPr>
              <a:defRPr/>
            </a:lvl1pPr>
          </a:lstStyle>
          <a:p>
            <a:pPr>
              <a:defRPr/>
            </a:pPr>
            <a:r>
              <a:rPr lang="en-US"/>
              <a:t>Unix System Programming, Spring 2013</a:t>
            </a:r>
          </a:p>
        </p:txBody>
      </p:sp>
      <p:sp>
        <p:nvSpPr>
          <p:cNvPr id="7" name="Slide Number Placeholder 22">
            <a:extLst>
              <a:ext uri="{FF2B5EF4-FFF2-40B4-BE49-F238E27FC236}">
                <a16:creationId xmlns:a16="http://schemas.microsoft.com/office/drawing/2014/main" id="{2DB63094-8BE0-773A-7D81-9E83BF9028F6}"/>
              </a:ext>
            </a:extLst>
          </p:cNvPr>
          <p:cNvSpPr>
            <a:spLocks noGrp="1"/>
          </p:cNvSpPr>
          <p:nvPr>
            <p:ph type="sldNum" sz="quarter" idx="12"/>
          </p:nvPr>
        </p:nvSpPr>
        <p:spPr/>
        <p:txBody>
          <a:bodyPr/>
          <a:lstStyle>
            <a:lvl1pPr>
              <a:defRPr/>
            </a:lvl1pPr>
          </a:lstStyle>
          <a:p>
            <a:pPr>
              <a:defRPr/>
            </a:pPr>
            <a:fld id="{F625BF83-71D4-449A-B04B-BB9D3A4F53FA}" type="slidenum">
              <a:rPr lang="en-US" altLang="en-US"/>
              <a:pPr>
                <a:defRPr/>
              </a:pPr>
              <a:t>‹#›</a:t>
            </a:fld>
            <a:endParaRPr lang="en-US" altLang="en-US"/>
          </a:p>
        </p:txBody>
      </p:sp>
    </p:spTree>
    <p:extLst>
      <p:ext uri="{BB962C8B-B14F-4D97-AF65-F5344CB8AC3E}">
        <p14:creationId xmlns:p14="http://schemas.microsoft.com/office/powerpoint/2010/main" val="46543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476CA067-D3C8-4E5D-7EE1-D5CBE665E72E}"/>
              </a:ext>
            </a:extLst>
          </p:cNvPr>
          <p:cNvSpPr>
            <a:spLocks noGrp="1"/>
          </p:cNvSpPr>
          <p:nvPr>
            <p:ph type="dt" sz="half" idx="10"/>
          </p:nvPr>
        </p:nvSpPr>
        <p:spPr/>
        <p:txBody>
          <a:bodyPr/>
          <a:lstStyle>
            <a:lvl1pPr>
              <a:defRPr/>
            </a:lvl1pPr>
          </a:lstStyle>
          <a:p>
            <a:pPr>
              <a:defRPr/>
            </a:pPr>
            <a:fld id="{2911313D-3667-48E6-989A-F2BE810BF252}" type="datetime1">
              <a:rPr lang="en-US"/>
              <a:pPr>
                <a:defRPr/>
              </a:pPr>
              <a:t>3/29/2023</a:t>
            </a:fld>
            <a:endParaRPr lang="en-US"/>
          </a:p>
        </p:txBody>
      </p:sp>
      <p:sp>
        <p:nvSpPr>
          <p:cNvPr id="4" name="Footer Placeholder 2">
            <a:extLst>
              <a:ext uri="{FF2B5EF4-FFF2-40B4-BE49-F238E27FC236}">
                <a16:creationId xmlns:a16="http://schemas.microsoft.com/office/drawing/2014/main" id="{FED75678-CBD7-7D91-AC13-165F4149EE29}"/>
              </a:ext>
            </a:extLst>
          </p:cNvPr>
          <p:cNvSpPr>
            <a:spLocks noGrp="1"/>
          </p:cNvSpPr>
          <p:nvPr>
            <p:ph type="ftr" sz="quarter" idx="11"/>
          </p:nvPr>
        </p:nvSpPr>
        <p:spPr/>
        <p:txBody>
          <a:bodyPr/>
          <a:lstStyle>
            <a:lvl1pPr>
              <a:defRPr/>
            </a:lvl1pPr>
          </a:lstStyle>
          <a:p>
            <a:pPr>
              <a:defRPr/>
            </a:pPr>
            <a:r>
              <a:rPr lang="en-US"/>
              <a:t>Unix System Programming, Spring 2013</a:t>
            </a:r>
          </a:p>
        </p:txBody>
      </p:sp>
      <p:sp>
        <p:nvSpPr>
          <p:cNvPr id="5" name="Slide Number Placeholder 22">
            <a:extLst>
              <a:ext uri="{FF2B5EF4-FFF2-40B4-BE49-F238E27FC236}">
                <a16:creationId xmlns:a16="http://schemas.microsoft.com/office/drawing/2014/main" id="{25790CBC-EFFD-0E3A-D378-C4EE7330D298}"/>
              </a:ext>
            </a:extLst>
          </p:cNvPr>
          <p:cNvSpPr>
            <a:spLocks noGrp="1"/>
          </p:cNvSpPr>
          <p:nvPr>
            <p:ph type="sldNum" sz="quarter" idx="12"/>
          </p:nvPr>
        </p:nvSpPr>
        <p:spPr/>
        <p:txBody>
          <a:bodyPr/>
          <a:lstStyle>
            <a:lvl1pPr>
              <a:defRPr/>
            </a:lvl1pPr>
          </a:lstStyle>
          <a:p>
            <a:pPr>
              <a:defRPr/>
            </a:pPr>
            <a:fld id="{82B30819-F747-43B3-8964-4F13F552CA9A}" type="slidenum">
              <a:rPr lang="en-US" altLang="en-US"/>
              <a:pPr>
                <a:defRPr/>
              </a:pPr>
              <a:t>‹#›</a:t>
            </a:fld>
            <a:endParaRPr lang="en-US" altLang="en-US"/>
          </a:p>
        </p:txBody>
      </p:sp>
    </p:spTree>
    <p:extLst>
      <p:ext uri="{BB962C8B-B14F-4D97-AF65-F5344CB8AC3E}">
        <p14:creationId xmlns:p14="http://schemas.microsoft.com/office/powerpoint/2010/main" val="1777228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F10B384C-94AF-6E1A-9109-3EA95F3F2871}"/>
              </a:ext>
            </a:extLst>
          </p:cNvPr>
          <p:cNvSpPr>
            <a:spLocks noGrp="1"/>
          </p:cNvSpPr>
          <p:nvPr>
            <p:ph type="dt" sz="half" idx="10"/>
          </p:nvPr>
        </p:nvSpPr>
        <p:spPr/>
        <p:txBody>
          <a:bodyPr/>
          <a:lstStyle>
            <a:lvl1pPr>
              <a:defRPr/>
            </a:lvl1pPr>
          </a:lstStyle>
          <a:p>
            <a:pPr>
              <a:defRPr/>
            </a:pPr>
            <a:fld id="{8C26CB24-2B71-4F0E-9C36-57C6882FAEC5}" type="datetime1">
              <a:rPr lang="en-US"/>
              <a:pPr>
                <a:defRPr/>
              </a:pPr>
              <a:t>3/29/2023</a:t>
            </a:fld>
            <a:endParaRPr lang="en-US"/>
          </a:p>
        </p:txBody>
      </p:sp>
      <p:sp>
        <p:nvSpPr>
          <p:cNvPr id="3" name="Footer Placeholder 2">
            <a:extLst>
              <a:ext uri="{FF2B5EF4-FFF2-40B4-BE49-F238E27FC236}">
                <a16:creationId xmlns:a16="http://schemas.microsoft.com/office/drawing/2014/main" id="{A1AE200C-81AD-8262-4552-2A12D7D240FF}"/>
              </a:ext>
            </a:extLst>
          </p:cNvPr>
          <p:cNvSpPr>
            <a:spLocks noGrp="1"/>
          </p:cNvSpPr>
          <p:nvPr>
            <p:ph type="ftr" sz="quarter" idx="11"/>
          </p:nvPr>
        </p:nvSpPr>
        <p:spPr/>
        <p:txBody>
          <a:bodyPr/>
          <a:lstStyle>
            <a:lvl1pPr>
              <a:defRPr/>
            </a:lvl1pPr>
          </a:lstStyle>
          <a:p>
            <a:pPr>
              <a:defRPr/>
            </a:pPr>
            <a:r>
              <a:rPr lang="en-US"/>
              <a:t>Unix System Programming, Spring 2013</a:t>
            </a:r>
          </a:p>
        </p:txBody>
      </p:sp>
      <p:sp>
        <p:nvSpPr>
          <p:cNvPr id="4" name="Slide Number Placeholder 22">
            <a:extLst>
              <a:ext uri="{FF2B5EF4-FFF2-40B4-BE49-F238E27FC236}">
                <a16:creationId xmlns:a16="http://schemas.microsoft.com/office/drawing/2014/main" id="{26442F24-901E-52B9-2A85-68AE7F034428}"/>
              </a:ext>
            </a:extLst>
          </p:cNvPr>
          <p:cNvSpPr>
            <a:spLocks noGrp="1"/>
          </p:cNvSpPr>
          <p:nvPr>
            <p:ph type="sldNum" sz="quarter" idx="12"/>
          </p:nvPr>
        </p:nvSpPr>
        <p:spPr/>
        <p:txBody>
          <a:bodyPr/>
          <a:lstStyle>
            <a:lvl1pPr>
              <a:defRPr/>
            </a:lvl1pPr>
          </a:lstStyle>
          <a:p>
            <a:pPr>
              <a:defRPr/>
            </a:pPr>
            <a:fld id="{5D3737A9-08E6-4988-B615-2D9463E49394}" type="slidenum">
              <a:rPr lang="en-US" altLang="en-US"/>
              <a:pPr>
                <a:defRPr/>
              </a:pPr>
              <a:t>‹#›</a:t>
            </a:fld>
            <a:endParaRPr lang="en-US" altLang="en-US"/>
          </a:p>
        </p:txBody>
      </p:sp>
    </p:spTree>
    <p:extLst>
      <p:ext uri="{BB962C8B-B14F-4D97-AF65-F5344CB8AC3E}">
        <p14:creationId xmlns:p14="http://schemas.microsoft.com/office/powerpoint/2010/main" val="643903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FB3BFA-8839-6697-2874-5E6F4878B55D}"/>
              </a:ext>
            </a:extLst>
          </p:cNvPr>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useBgFill="1">
        <p:nvSpPr>
          <p:cNvPr id="5" name="Rounded Rectangle 10">
            <a:extLst>
              <a:ext uri="{FF2B5EF4-FFF2-40B4-BE49-F238E27FC236}">
                <a16:creationId xmlns:a16="http://schemas.microsoft.com/office/drawing/2014/main" id="{891BEA68-C66D-E702-7FE2-BF3B2B79589E}"/>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79AC4748-44C8-ED72-BAA6-AF33607B1CA4}"/>
              </a:ext>
            </a:extLst>
          </p:cNvPr>
          <p:cNvSpPr>
            <a:spLocks noGrp="1"/>
          </p:cNvSpPr>
          <p:nvPr>
            <p:ph type="dt" sz="half" idx="10"/>
          </p:nvPr>
        </p:nvSpPr>
        <p:spPr/>
        <p:txBody>
          <a:bodyPr/>
          <a:lstStyle>
            <a:lvl1pPr>
              <a:defRPr/>
            </a:lvl1pPr>
          </a:lstStyle>
          <a:p>
            <a:pPr>
              <a:defRPr/>
            </a:pPr>
            <a:fld id="{BB009E6A-A41C-4B1A-AA69-7FC9D26899CD}" type="datetime1">
              <a:rPr lang="en-US"/>
              <a:pPr>
                <a:defRPr/>
              </a:pPr>
              <a:t>3/29/2023</a:t>
            </a:fld>
            <a:endParaRPr lang="en-US"/>
          </a:p>
        </p:txBody>
      </p:sp>
      <p:sp>
        <p:nvSpPr>
          <p:cNvPr id="7" name="Footer Placeholder 5">
            <a:extLst>
              <a:ext uri="{FF2B5EF4-FFF2-40B4-BE49-F238E27FC236}">
                <a16:creationId xmlns:a16="http://schemas.microsoft.com/office/drawing/2014/main" id="{F70A5906-80E7-C622-4381-F7A49F4C4EDF}"/>
              </a:ext>
            </a:extLst>
          </p:cNvPr>
          <p:cNvSpPr>
            <a:spLocks noGrp="1"/>
          </p:cNvSpPr>
          <p:nvPr>
            <p:ph type="ftr" sz="quarter" idx="11"/>
          </p:nvPr>
        </p:nvSpPr>
        <p:spPr/>
        <p:txBody>
          <a:bodyPr/>
          <a:lstStyle>
            <a:lvl1pPr>
              <a:defRPr/>
            </a:lvl1pPr>
          </a:lstStyle>
          <a:p>
            <a:pPr>
              <a:defRPr/>
            </a:pPr>
            <a:r>
              <a:rPr lang="en-US"/>
              <a:t>Unix System Programming, Spring 2013</a:t>
            </a:r>
          </a:p>
        </p:txBody>
      </p:sp>
      <p:sp>
        <p:nvSpPr>
          <p:cNvPr id="8" name="Slide Number Placeholder 6">
            <a:extLst>
              <a:ext uri="{FF2B5EF4-FFF2-40B4-BE49-F238E27FC236}">
                <a16:creationId xmlns:a16="http://schemas.microsoft.com/office/drawing/2014/main" id="{2E7156C8-4F11-0B78-5500-ED02BC19BA85}"/>
              </a:ext>
            </a:extLst>
          </p:cNvPr>
          <p:cNvSpPr>
            <a:spLocks noGrp="1"/>
          </p:cNvSpPr>
          <p:nvPr>
            <p:ph type="sldNum" sz="quarter" idx="12"/>
          </p:nvPr>
        </p:nvSpPr>
        <p:spPr/>
        <p:txBody>
          <a:bodyPr/>
          <a:lstStyle>
            <a:lvl1pPr>
              <a:defRPr smtClean="0"/>
            </a:lvl1pPr>
          </a:lstStyle>
          <a:p>
            <a:pPr>
              <a:defRPr/>
            </a:pPr>
            <a:fld id="{9ECF157F-2481-4AFB-B262-CE14DA2DB344}" type="slidenum">
              <a:rPr lang="en-US" altLang="en-US"/>
              <a:pPr>
                <a:defRPr/>
              </a:pPr>
              <a:t>‹#›</a:t>
            </a:fld>
            <a:endParaRPr lang="en-US" altLang="en-US"/>
          </a:p>
        </p:txBody>
      </p:sp>
    </p:spTree>
    <p:extLst>
      <p:ext uri="{BB962C8B-B14F-4D97-AF65-F5344CB8AC3E}">
        <p14:creationId xmlns:p14="http://schemas.microsoft.com/office/powerpoint/2010/main" val="1208386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6A8775-2891-247B-D0A6-3EF74C51E7C1}"/>
              </a:ext>
            </a:extLst>
          </p:cNvPr>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6" name="Rectangle 5">
            <a:extLst>
              <a:ext uri="{FF2B5EF4-FFF2-40B4-BE49-F238E27FC236}">
                <a16:creationId xmlns:a16="http://schemas.microsoft.com/office/drawing/2014/main" id="{DD9F80CB-A3CB-F779-1952-674264A1079F}"/>
              </a:ext>
            </a:extLst>
          </p:cNvPr>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7" name="Rectangle 6">
            <a:extLst>
              <a:ext uri="{FF2B5EF4-FFF2-40B4-BE49-F238E27FC236}">
                <a16:creationId xmlns:a16="http://schemas.microsoft.com/office/drawing/2014/main" id="{9820F1ED-0190-A6A9-7626-3916C19297F1}"/>
              </a:ext>
            </a:extLst>
          </p:cNvPr>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486EAE08-85E4-B43A-FE85-22D26CCA13C2}"/>
              </a:ext>
            </a:extLst>
          </p:cNvPr>
          <p:cNvSpPr>
            <a:spLocks noGrp="1"/>
          </p:cNvSpPr>
          <p:nvPr>
            <p:ph type="dt" sz="half" idx="10"/>
          </p:nvPr>
        </p:nvSpPr>
        <p:spPr/>
        <p:txBody>
          <a:bodyPr/>
          <a:lstStyle>
            <a:lvl1pPr>
              <a:defRPr/>
            </a:lvl1pPr>
          </a:lstStyle>
          <a:p>
            <a:pPr>
              <a:defRPr/>
            </a:pPr>
            <a:fld id="{42C971DD-7A18-485D-AD74-AED9E5DF4596}" type="datetime1">
              <a:rPr lang="en-US"/>
              <a:pPr>
                <a:defRPr/>
              </a:pPr>
              <a:t>3/29/2023</a:t>
            </a:fld>
            <a:endParaRPr lang="en-US"/>
          </a:p>
        </p:txBody>
      </p:sp>
      <p:sp>
        <p:nvSpPr>
          <p:cNvPr id="9" name="Footer Placeholder 5">
            <a:extLst>
              <a:ext uri="{FF2B5EF4-FFF2-40B4-BE49-F238E27FC236}">
                <a16:creationId xmlns:a16="http://schemas.microsoft.com/office/drawing/2014/main" id="{35559C12-3FFF-73FA-5562-7C15D6E17A95}"/>
              </a:ext>
            </a:extLst>
          </p:cNvPr>
          <p:cNvSpPr>
            <a:spLocks noGrp="1"/>
          </p:cNvSpPr>
          <p:nvPr>
            <p:ph type="ftr" sz="quarter" idx="11"/>
          </p:nvPr>
        </p:nvSpPr>
        <p:spPr>
          <a:xfrm>
            <a:off x="914400" y="6172200"/>
            <a:ext cx="3886200" cy="457200"/>
          </a:xfrm>
        </p:spPr>
        <p:txBody>
          <a:bodyPr/>
          <a:lstStyle>
            <a:lvl1pPr>
              <a:defRPr/>
            </a:lvl1pPr>
          </a:lstStyle>
          <a:p>
            <a:pPr>
              <a:defRPr/>
            </a:pPr>
            <a:r>
              <a:rPr lang="en-US"/>
              <a:t>Unix System Programming, Spring 2013</a:t>
            </a:r>
          </a:p>
        </p:txBody>
      </p:sp>
      <p:sp>
        <p:nvSpPr>
          <p:cNvPr id="10" name="Slide Number Placeholder 6">
            <a:extLst>
              <a:ext uri="{FF2B5EF4-FFF2-40B4-BE49-F238E27FC236}">
                <a16:creationId xmlns:a16="http://schemas.microsoft.com/office/drawing/2014/main" id="{6E8A45E9-2E15-BEF4-7CC0-62DBFE75FC1E}"/>
              </a:ext>
            </a:extLst>
          </p:cNvPr>
          <p:cNvSpPr>
            <a:spLocks noGrp="1"/>
          </p:cNvSpPr>
          <p:nvPr>
            <p:ph type="sldNum" sz="quarter" idx="12"/>
          </p:nvPr>
        </p:nvSpPr>
        <p:spPr>
          <a:xfrm>
            <a:off x="146050" y="6208713"/>
            <a:ext cx="457200" cy="457200"/>
          </a:xfrm>
        </p:spPr>
        <p:txBody>
          <a:bodyPr/>
          <a:lstStyle>
            <a:lvl1pPr>
              <a:defRPr smtClean="0"/>
            </a:lvl1pPr>
          </a:lstStyle>
          <a:p>
            <a:pPr>
              <a:defRPr/>
            </a:pPr>
            <a:fld id="{77600164-FBCA-401A-B79C-F209C81CE709}" type="slidenum">
              <a:rPr lang="en-US" altLang="en-US"/>
              <a:pPr>
                <a:defRPr/>
              </a:pPr>
              <a:t>‹#›</a:t>
            </a:fld>
            <a:endParaRPr lang="en-US" altLang="en-US"/>
          </a:p>
        </p:txBody>
      </p:sp>
    </p:spTree>
    <p:extLst>
      <p:ext uri="{BB962C8B-B14F-4D97-AF65-F5344CB8AC3E}">
        <p14:creationId xmlns:p14="http://schemas.microsoft.com/office/powerpoint/2010/main" val="415912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B197E05-8512-4290-599F-AF4D5A151BBC}"/>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useBgFill="1">
        <p:nvSpPr>
          <p:cNvPr id="8" name="Rounded Rectangle 7">
            <a:extLst>
              <a:ext uri="{FF2B5EF4-FFF2-40B4-BE49-F238E27FC236}">
                <a16:creationId xmlns:a16="http://schemas.microsoft.com/office/drawing/2014/main" id="{0EA9773C-6DE5-87F7-CA89-5CD9574AFD38}"/>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1028" name="Title Placeholder 21">
            <a:extLst>
              <a:ext uri="{FF2B5EF4-FFF2-40B4-BE49-F238E27FC236}">
                <a16:creationId xmlns:a16="http://schemas.microsoft.com/office/drawing/2014/main" id="{34D8D413-6F51-F930-BF5E-29535D1C171F}"/>
              </a:ext>
            </a:extLst>
          </p:cNvPr>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id="{DB86AF68-2A85-448E-BA63-8FB09D4D2846}"/>
              </a:ext>
            </a:extLst>
          </p:cNvPr>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27FAB15E-929F-E82D-0F62-833674E77425}"/>
              </a:ext>
            </a:extLst>
          </p:cNvPr>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chemeClr val="tx2"/>
                </a:solidFill>
                <a:latin typeface="Arial" charset="0"/>
              </a:defRPr>
            </a:lvl1pPr>
          </a:lstStyle>
          <a:p>
            <a:pPr>
              <a:defRPr/>
            </a:pPr>
            <a:fld id="{D1890EE9-6F60-40DA-A3ED-9E16C7DDF248}" type="datetime1">
              <a:rPr lang="en-US"/>
              <a:pPr>
                <a:defRPr/>
              </a:pPr>
              <a:t>3/29/2023</a:t>
            </a:fld>
            <a:endParaRPr lang="en-US"/>
          </a:p>
        </p:txBody>
      </p:sp>
      <p:sp>
        <p:nvSpPr>
          <p:cNvPr id="3" name="Footer Placeholder 2">
            <a:extLst>
              <a:ext uri="{FF2B5EF4-FFF2-40B4-BE49-F238E27FC236}">
                <a16:creationId xmlns:a16="http://schemas.microsoft.com/office/drawing/2014/main" id="{8E74EC9C-818B-B5A9-1F6F-E4D92D6D516A}"/>
              </a:ext>
            </a:extLst>
          </p:cNvPr>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Arial" charset="0"/>
              </a:defRPr>
            </a:lvl1pPr>
          </a:lstStyle>
          <a:p>
            <a:pPr>
              <a:defRPr/>
            </a:pPr>
            <a:r>
              <a:rPr lang="en-US"/>
              <a:t>Unix System Programming, Spring 2013</a:t>
            </a:r>
          </a:p>
        </p:txBody>
      </p:sp>
      <p:sp>
        <p:nvSpPr>
          <p:cNvPr id="23" name="Slide Number Placeholder 22">
            <a:extLst>
              <a:ext uri="{FF2B5EF4-FFF2-40B4-BE49-F238E27FC236}">
                <a16:creationId xmlns:a16="http://schemas.microsoft.com/office/drawing/2014/main" id="{8E6EC812-DB05-6BB1-A1C1-2E63427B9325}"/>
              </a:ext>
            </a:extLst>
          </p:cNvPr>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smtClean="0">
                <a:solidFill>
                  <a:srgbClr val="FFFFFF"/>
                </a:solidFill>
                <a:latin typeface="Franklin Gothic Book" panose="020B0503020102020204" pitchFamily="34" charset="0"/>
              </a:defRPr>
            </a:lvl1pPr>
          </a:lstStyle>
          <a:p>
            <a:pPr>
              <a:defRPr/>
            </a:pPr>
            <a:fld id="{8389F5FB-E3E5-498F-AF69-4CFFDAF7DF2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56" r:id="rId1"/>
    <p:sldLayoutId id="2147483849" r:id="rId2"/>
    <p:sldLayoutId id="2147483857" r:id="rId3"/>
    <p:sldLayoutId id="2147483850" r:id="rId4"/>
    <p:sldLayoutId id="2147483851" r:id="rId5"/>
    <p:sldLayoutId id="2147483852" r:id="rId6"/>
    <p:sldLayoutId id="2147483853" r:id="rId7"/>
    <p:sldLayoutId id="2147483858" r:id="rId8"/>
    <p:sldLayoutId id="2147483859" r:id="rId9"/>
    <p:sldLayoutId id="2147483854" r:id="rId10"/>
    <p:sldLayoutId id="2147483855" r:id="rId11"/>
  </p:sldLayoutIdLst>
  <p:hf hd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Central_processing_unit" TargetMode="External"/><Relationship Id="rId2" Type="http://schemas.openxmlformats.org/officeDocument/2006/relationships/hyperlink" Target="http://en.wikipedia.org/wiki/Physical_Address_Extension" TargetMode="External"/><Relationship Id="rId1" Type="http://schemas.openxmlformats.org/officeDocument/2006/relationships/slideLayout" Target="../slideLayouts/slideLayout2.xml"/><Relationship Id="rId5" Type="http://schemas.openxmlformats.org/officeDocument/2006/relationships/hyperlink" Target="http://en.wikipedia.org/wiki/Security-Enhanced_Linux" TargetMode="External"/><Relationship Id="rId4" Type="http://schemas.openxmlformats.org/officeDocument/2006/relationships/hyperlink" Target="http://en.wikipedia.org/wiki/User-mode_Linux"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ubtitle 2">
            <a:extLst>
              <a:ext uri="{FF2B5EF4-FFF2-40B4-BE49-F238E27FC236}">
                <a16:creationId xmlns:a16="http://schemas.microsoft.com/office/drawing/2014/main" id="{5E982EE3-7A0D-242C-A46A-A4C9D65EF7A3}"/>
              </a:ext>
            </a:extLst>
          </p:cNvPr>
          <p:cNvSpPr>
            <a:spLocks noGrp="1"/>
          </p:cNvSpPr>
          <p:nvPr>
            <p:ph type="subTitle" idx="1"/>
          </p:nvPr>
        </p:nvSpPr>
        <p:spPr/>
        <p:txBody>
          <a:bodyPr/>
          <a:lstStyle/>
          <a:p>
            <a:pPr eaLnBrk="1" hangingPunct="1">
              <a:lnSpc>
                <a:spcPct val="80000"/>
              </a:lnSpc>
              <a:buFont typeface="Wingdings" panose="05000000000000000000" pitchFamily="2" charset="2"/>
              <a:buNone/>
            </a:pPr>
            <a:r>
              <a:rPr lang="en-US" altLang="en-US">
                <a:solidFill>
                  <a:srgbClr val="898989"/>
                </a:solidFill>
              </a:rPr>
              <a:t>Xiaolan Zhang</a:t>
            </a:r>
          </a:p>
          <a:p>
            <a:pPr eaLnBrk="1" hangingPunct="1">
              <a:lnSpc>
                <a:spcPct val="80000"/>
              </a:lnSpc>
              <a:buFont typeface="Wingdings" panose="05000000000000000000" pitchFamily="2" charset="2"/>
              <a:buNone/>
            </a:pPr>
            <a:r>
              <a:rPr lang="en-US" altLang="en-US">
                <a:solidFill>
                  <a:srgbClr val="898989"/>
                </a:solidFill>
              </a:rPr>
              <a:t>Spring 2013</a:t>
            </a:r>
          </a:p>
        </p:txBody>
      </p:sp>
      <p:sp>
        <p:nvSpPr>
          <p:cNvPr id="7171" name="Footer Placeholder 4">
            <a:extLst>
              <a:ext uri="{FF2B5EF4-FFF2-40B4-BE49-F238E27FC236}">
                <a16:creationId xmlns:a16="http://schemas.microsoft.com/office/drawing/2014/main" id="{3DB960AA-28B8-97D4-ECD2-7E1E768DF75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7172" name="Slide Number Placeholder 3">
            <a:extLst>
              <a:ext uri="{FF2B5EF4-FFF2-40B4-BE49-F238E27FC236}">
                <a16:creationId xmlns:a16="http://schemas.microsoft.com/office/drawing/2014/main" id="{A2BE86C3-3C7A-CE52-69FE-F7131FF0AB65}"/>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35C0353B-3034-4278-B5B3-950B124C0258}" type="slidenum">
              <a:rPr lang="en-US" altLang="en-US" sz="1400">
                <a:solidFill>
                  <a:srgbClr val="FFFFFF"/>
                </a:solidFill>
                <a:latin typeface="Franklin Gothic Book" panose="020B0503020102020204" pitchFamily="34" charset="0"/>
              </a:rPr>
              <a:pPr>
                <a:spcBef>
                  <a:spcPct val="0"/>
                </a:spcBef>
                <a:buClrTx/>
                <a:buSzTx/>
                <a:buFontTx/>
                <a:buNone/>
              </a:pPr>
              <a:t>1</a:t>
            </a:fld>
            <a:endParaRPr lang="en-US" altLang="en-US" sz="1400">
              <a:solidFill>
                <a:srgbClr val="FFFFFF"/>
              </a:solidFill>
              <a:latin typeface="Franklin Gothic Book" panose="020B0503020102020204" pitchFamily="34" charset="0"/>
            </a:endParaRPr>
          </a:p>
        </p:txBody>
      </p:sp>
      <p:sp>
        <p:nvSpPr>
          <p:cNvPr id="3074" name="Title 1">
            <a:extLst>
              <a:ext uri="{FF2B5EF4-FFF2-40B4-BE49-F238E27FC236}">
                <a16:creationId xmlns:a16="http://schemas.microsoft.com/office/drawing/2014/main" id="{37D93092-A1ED-8CAA-1638-5829D5D02FFA}"/>
              </a:ext>
            </a:extLst>
          </p:cNvPr>
          <p:cNvSpPr>
            <a:spLocks noGrp="1"/>
          </p:cNvSpPr>
          <p:nvPr>
            <p:ph type="ctrTitle"/>
          </p:nvPr>
        </p:nvSpPr>
        <p:spPr>
          <a:xfrm>
            <a:off x="457200" y="1506538"/>
            <a:ext cx="8229600" cy="1470025"/>
          </a:xfrm>
        </p:spPr>
        <p:txBody>
          <a:bodyPr rtlCol="0">
            <a:normAutofit fontScale="90000"/>
          </a:bodyPr>
          <a:lstStyle/>
          <a:p>
            <a:pPr eaLnBrk="1" fontAlgn="auto" hangingPunct="1">
              <a:spcAft>
                <a:spcPts val="0"/>
              </a:spcAft>
              <a:defRPr/>
            </a:pPr>
            <a:r>
              <a:rPr sz="4800"/>
              <a:t>CISC 3130</a:t>
            </a:r>
            <a:br>
              <a:rPr sz="4800"/>
            </a:br>
            <a:r>
              <a:rPr sz="4800"/>
              <a:t>Unix System Programming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88EBA8D0-34AA-E78C-34DF-FD06E8826C72}"/>
              </a:ext>
            </a:extLst>
          </p:cNvPr>
          <p:cNvSpPr>
            <a:spLocks noGrp="1"/>
          </p:cNvSpPr>
          <p:nvPr>
            <p:ph type="title"/>
          </p:nvPr>
        </p:nvSpPr>
        <p:spPr/>
        <p:txBody>
          <a:bodyPr/>
          <a:lstStyle/>
          <a:p>
            <a:pPr eaLnBrk="1" hangingPunct="1"/>
            <a:r>
              <a:rPr lang="en-US" altLang="en-US"/>
              <a:t>Other OS functionalities … </a:t>
            </a:r>
          </a:p>
        </p:txBody>
      </p:sp>
      <p:sp>
        <p:nvSpPr>
          <p:cNvPr id="22531" name="Footer Placeholder 3">
            <a:extLst>
              <a:ext uri="{FF2B5EF4-FFF2-40B4-BE49-F238E27FC236}">
                <a16:creationId xmlns:a16="http://schemas.microsoft.com/office/drawing/2014/main" id="{DDE9E7E7-4FE4-5A09-E25E-B2543FAF04B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22532" name="Slide Number Placeholder 4">
            <a:extLst>
              <a:ext uri="{FF2B5EF4-FFF2-40B4-BE49-F238E27FC236}">
                <a16:creationId xmlns:a16="http://schemas.microsoft.com/office/drawing/2014/main" id="{1907CF9B-0BC3-F24A-4A80-3824BD9330D6}"/>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B549A2F5-7C5A-49AB-9FD8-298C2BB9893D}" type="slidenum">
              <a:rPr lang="en-US" altLang="en-US" sz="1400">
                <a:solidFill>
                  <a:srgbClr val="FFFFFF"/>
                </a:solidFill>
                <a:latin typeface="Franklin Gothic Book" panose="020B0503020102020204" pitchFamily="34" charset="0"/>
              </a:rPr>
              <a:pPr>
                <a:spcBef>
                  <a:spcPct val="0"/>
                </a:spcBef>
                <a:buClrTx/>
                <a:buSzTx/>
                <a:buFontTx/>
                <a:buNone/>
              </a:pPr>
              <a:t>10</a:t>
            </a:fld>
            <a:endParaRPr lang="en-US" altLang="en-US" sz="1400">
              <a:solidFill>
                <a:srgbClr val="FFFFFF"/>
              </a:solidFill>
              <a:latin typeface="Franklin Gothic Book" panose="020B0503020102020204" pitchFamily="34" charset="0"/>
            </a:endParaRPr>
          </a:p>
        </p:txBody>
      </p:sp>
      <p:sp>
        <p:nvSpPr>
          <p:cNvPr id="22533" name="Content Placeholder 2">
            <a:extLst>
              <a:ext uri="{FF2B5EF4-FFF2-40B4-BE49-F238E27FC236}">
                <a16:creationId xmlns:a16="http://schemas.microsoft.com/office/drawing/2014/main" id="{8F24E7DA-1C61-1B6F-6891-2B76C6FD8A6A}"/>
              </a:ext>
            </a:extLst>
          </p:cNvPr>
          <p:cNvSpPr>
            <a:spLocks noGrp="1"/>
          </p:cNvSpPr>
          <p:nvPr>
            <p:ph sz="quarter" idx="1"/>
          </p:nvPr>
        </p:nvSpPr>
        <p:spPr/>
        <p:txBody>
          <a:bodyPr/>
          <a:lstStyle/>
          <a:p>
            <a:pPr eaLnBrk="1" hangingPunct="1">
              <a:lnSpc>
                <a:spcPct val="90000"/>
              </a:lnSpc>
            </a:pPr>
            <a:r>
              <a:rPr lang="en-US" altLang="en-US"/>
              <a:t>The kernel provides a file system on disk, allowing files to be created, retrieved, updated, deleted, and so on.</a:t>
            </a:r>
          </a:p>
          <a:p>
            <a:pPr eaLnBrk="1" hangingPunct="1">
              <a:lnSpc>
                <a:spcPct val="90000"/>
              </a:lnSpc>
            </a:pPr>
            <a:r>
              <a:rPr lang="en-US" altLang="en-US"/>
              <a:t>Creation and termination of processes</a:t>
            </a:r>
          </a:p>
          <a:p>
            <a:pPr eaLnBrk="1" hangingPunct="1">
              <a:lnSpc>
                <a:spcPct val="90000"/>
              </a:lnSpc>
            </a:pPr>
            <a:r>
              <a:rPr lang="en-US" altLang="en-US"/>
              <a:t>Peripheral device: standardizes and simplifies access to devices, arbitrates access by multiple processes to each device</a:t>
            </a:r>
          </a:p>
          <a:p>
            <a:pPr eaLnBrk="1" hangingPunct="1">
              <a:lnSpc>
                <a:spcPct val="90000"/>
              </a:lnSpc>
            </a:pPr>
            <a:r>
              <a:rPr lang="en-US" altLang="en-US"/>
              <a:t>Networking: transmits and receives network packets on behalf of user processes. </a:t>
            </a:r>
          </a:p>
          <a:p>
            <a:pPr eaLnBrk="1" hangingPunct="1">
              <a:lnSpc>
                <a:spcPct val="90000"/>
              </a:lnSpc>
            </a:pPr>
            <a:r>
              <a:rPr lang="en-US" altLang="en-US"/>
              <a:t>Support system call interfaces: processes can request the kernel to perform various tasks using kernel entry points known as system calls. </a:t>
            </a:r>
          </a:p>
          <a:p>
            <a:pPr lvl="1" eaLnBrk="1" hangingPunct="1">
              <a:lnSpc>
                <a:spcPct val="90000"/>
              </a:lnSpc>
            </a:pPr>
            <a:r>
              <a:rPr lang="en-US" altLang="en-US"/>
              <a:t>Second part of this course: Unix system call API</a:t>
            </a:r>
          </a:p>
          <a:p>
            <a:pPr eaLnBrk="1" hangingPunct="1">
              <a:lnSpc>
                <a:spcPct val="90000"/>
              </a:lnSpc>
            </a:pP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15">
            <a:extLst>
              <a:ext uri="{FF2B5EF4-FFF2-40B4-BE49-F238E27FC236}">
                <a16:creationId xmlns:a16="http://schemas.microsoft.com/office/drawing/2014/main" id="{8976135E-DE91-3F1E-F68B-FBC44519BF2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23555" name="Slide Number Placeholder 14">
            <a:extLst>
              <a:ext uri="{FF2B5EF4-FFF2-40B4-BE49-F238E27FC236}">
                <a16:creationId xmlns:a16="http://schemas.microsoft.com/office/drawing/2014/main" id="{8367FED4-4281-CD0A-1FBC-8067CBC452C4}"/>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085F2F1F-4F79-4BAD-9246-1CB56F3A4636}" type="slidenum">
              <a:rPr lang="en-US" altLang="en-US" sz="1400">
                <a:solidFill>
                  <a:srgbClr val="FFFFFF"/>
                </a:solidFill>
                <a:latin typeface="Franklin Gothic Book" panose="020B0503020102020204" pitchFamily="34" charset="0"/>
              </a:rPr>
              <a:pPr>
                <a:spcBef>
                  <a:spcPct val="0"/>
                </a:spcBef>
                <a:buClrTx/>
                <a:buSzTx/>
                <a:buFontTx/>
                <a:buNone/>
              </a:pPr>
              <a:t>11</a:t>
            </a:fld>
            <a:endParaRPr lang="en-US" altLang="en-US" sz="1400">
              <a:solidFill>
                <a:srgbClr val="FFFFFF"/>
              </a:solidFill>
              <a:latin typeface="Franklin Gothic Book" panose="020B0503020102020204" pitchFamily="34" charset="0"/>
            </a:endParaRPr>
          </a:p>
        </p:txBody>
      </p:sp>
      <p:sp>
        <p:nvSpPr>
          <p:cNvPr id="23556" name="Title 1">
            <a:extLst>
              <a:ext uri="{FF2B5EF4-FFF2-40B4-BE49-F238E27FC236}">
                <a16:creationId xmlns:a16="http://schemas.microsoft.com/office/drawing/2014/main" id="{44E2E0C8-455F-C54C-C8E1-579D0CBA63AF}"/>
              </a:ext>
            </a:extLst>
          </p:cNvPr>
          <p:cNvSpPr>
            <a:spLocks noGrp="1"/>
          </p:cNvSpPr>
          <p:nvPr>
            <p:ph type="title" idx="4294967295"/>
          </p:nvPr>
        </p:nvSpPr>
        <p:spPr>
          <a:xfrm>
            <a:off x="1371600" y="277813"/>
            <a:ext cx="7772400" cy="1143000"/>
          </a:xfrm>
        </p:spPr>
        <p:txBody>
          <a:bodyPr/>
          <a:lstStyle/>
          <a:p>
            <a:pPr eaLnBrk="1" hangingPunct="1"/>
            <a:r>
              <a:rPr lang="en-US" altLang="en-US"/>
              <a:t>Layers in UNIX/Linux System</a:t>
            </a:r>
          </a:p>
        </p:txBody>
      </p:sp>
      <p:sp>
        <p:nvSpPr>
          <p:cNvPr id="23557" name="Content Placeholder 2">
            <a:extLst>
              <a:ext uri="{FF2B5EF4-FFF2-40B4-BE49-F238E27FC236}">
                <a16:creationId xmlns:a16="http://schemas.microsoft.com/office/drawing/2014/main" id="{ABA72CAB-C20C-F903-60F0-BFC09A9DC0DD}"/>
              </a:ext>
            </a:extLst>
          </p:cNvPr>
          <p:cNvSpPr>
            <a:spLocks noGrp="1"/>
          </p:cNvSpPr>
          <p:nvPr>
            <p:ph idx="4294967295"/>
          </p:nvPr>
        </p:nvSpPr>
        <p:spPr>
          <a:xfrm>
            <a:off x="0" y="5500688"/>
            <a:ext cx="8643938" cy="1071562"/>
          </a:xfrm>
          <a:ln>
            <a:solidFill>
              <a:schemeClr val="accent1"/>
            </a:solidFill>
            <a:miter lim="800000"/>
            <a:headEnd/>
            <a:tailEnd/>
          </a:ln>
        </p:spPr>
        <p:txBody>
          <a:bodyPr/>
          <a:lstStyle/>
          <a:p>
            <a:pPr algn="ctr" eaLnBrk="1" hangingPunct="1">
              <a:buFont typeface="Wingdings" panose="05000000000000000000" pitchFamily="2" charset="2"/>
              <a:buNone/>
            </a:pPr>
            <a:r>
              <a:rPr lang="en-US" altLang="en-US" sz="2000"/>
              <a:t>Hardware  (CPU, memory, disks, terminals, etc)</a:t>
            </a:r>
          </a:p>
        </p:txBody>
      </p:sp>
      <p:sp>
        <p:nvSpPr>
          <p:cNvPr id="23558" name="Content Placeholder 2">
            <a:extLst>
              <a:ext uri="{FF2B5EF4-FFF2-40B4-BE49-F238E27FC236}">
                <a16:creationId xmlns:a16="http://schemas.microsoft.com/office/drawing/2014/main" id="{C9E8CDFD-C382-7332-BF40-0FB6AE723E1C}"/>
              </a:ext>
            </a:extLst>
          </p:cNvPr>
          <p:cNvSpPr txBox="1">
            <a:spLocks/>
          </p:cNvSpPr>
          <p:nvPr/>
        </p:nvSpPr>
        <p:spPr bwMode="auto">
          <a:xfrm>
            <a:off x="1071563" y="4286250"/>
            <a:ext cx="7000875" cy="12144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a:spcBef>
                <a:spcPct val="20000"/>
              </a:spcBef>
              <a:buClrTx/>
              <a:buSzTx/>
              <a:buFont typeface="Arial" panose="020B0604020202020204" pitchFamily="34" charset="0"/>
              <a:buNone/>
            </a:pPr>
            <a:r>
              <a:rPr lang="en-US" altLang="en-US" sz="2400"/>
              <a:t>Unix/Linux kernel                                                           (process management, memory management,         file system, I/O, etc)</a:t>
            </a:r>
            <a:endParaRPr lang="en-US" altLang="en-US" sz="3200"/>
          </a:p>
        </p:txBody>
      </p:sp>
      <p:sp>
        <p:nvSpPr>
          <p:cNvPr id="23559" name="Content Placeholder 2">
            <a:extLst>
              <a:ext uri="{FF2B5EF4-FFF2-40B4-BE49-F238E27FC236}">
                <a16:creationId xmlns:a16="http://schemas.microsoft.com/office/drawing/2014/main" id="{234EEA25-AB5D-EFC2-C2EF-99CD84AABBEB}"/>
              </a:ext>
            </a:extLst>
          </p:cNvPr>
          <p:cNvSpPr txBox="1">
            <a:spLocks/>
          </p:cNvSpPr>
          <p:nvPr/>
        </p:nvSpPr>
        <p:spPr bwMode="auto">
          <a:xfrm>
            <a:off x="2071688" y="3214688"/>
            <a:ext cx="5214937" cy="10715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a:spcBef>
                <a:spcPct val="20000"/>
              </a:spcBef>
              <a:buClrTx/>
              <a:buSzTx/>
              <a:buFont typeface="Arial" panose="020B0604020202020204" pitchFamily="34" charset="0"/>
              <a:buNone/>
            </a:pPr>
            <a:r>
              <a:rPr lang="en-US" altLang="en-US" sz="2400"/>
              <a:t>Standard library</a:t>
            </a:r>
          </a:p>
          <a:p>
            <a:pPr algn="ctr">
              <a:spcBef>
                <a:spcPct val="20000"/>
              </a:spcBef>
              <a:buClrTx/>
              <a:buSzTx/>
              <a:buFont typeface="Arial" panose="020B0604020202020204" pitchFamily="34" charset="0"/>
              <a:buNone/>
            </a:pPr>
            <a:r>
              <a:rPr lang="en-US" altLang="en-US" sz="2400"/>
              <a:t>(open, close, read, write, fork, etc)</a:t>
            </a:r>
            <a:endParaRPr lang="en-US" altLang="en-US" sz="3200"/>
          </a:p>
        </p:txBody>
      </p:sp>
      <p:sp>
        <p:nvSpPr>
          <p:cNvPr id="23560" name="Content Placeholder 2">
            <a:extLst>
              <a:ext uri="{FF2B5EF4-FFF2-40B4-BE49-F238E27FC236}">
                <a16:creationId xmlns:a16="http://schemas.microsoft.com/office/drawing/2014/main" id="{E49B3B43-60AA-4FE7-C8DF-8DD0978A839A}"/>
              </a:ext>
            </a:extLst>
          </p:cNvPr>
          <p:cNvSpPr txBox="1">
            <a:spLocks/>
          </p:cNvSpPr>
          <p:nvPr/>
        </p:nvSpPr>
        <p:spPr bwMode="auto">
          <a:xfrm>
            <a:off x="3000375" y="2286000"/>
            <a:ext cx="3786188" cy="9286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a:spcBef>
                <a:spcPct val="20000"/>
              </a:spcBef>
              <a:buClrTx/>
              <a:buSzTx/>
              <a:buFont typeface="Arial" panose="020B0604020202020204" pitchFamily="34" charset="0"/>
              <a:buNone/>
            </a:pPr>
            <a:r>
              <a:rPr lang="en-US" altLang="en-US" sz="2400"/>
              <a:t>Standard utility programs</a:t>
            </a:r>
          </a:p>
          <a:p>
            <a:pPr algn="ctr">
              <a:spcBef>
                <a:spcPct val="20000"/>
              </a:spcBef>
              <a:buClrTx/>
              <a:buSzTx/>
              <a:buFont typeface="Arial" panose="020B0604020202020204" pitchFamily="34" charset="0"/>
              <a:buNone/>
            </a:pPr>
            <a:r>
              <a:rPr lang="en-US" altLang="en-US" sz="2400"/>
              <a:t>(</a:t>
            </a:r>
            <a:r>
              <a:rPr lang="en-US" altLang="en-US" sz="2400">
                <a:solidFill>
                  <a:srgbClr val="FF0000"/>
                </a:solidFill>
              </a:rPr>
              <a:t>shell</a:t>
            </a:r>
            <a:r>
              <a:rPr lang="en-US" altLang="en-US" sz="2400"/>
              <a:t>, editors, compilers)</a:t>
            </a:r>
            <a:endParaRPr lang="en-US" altLang="en-US" sz="3200"/>
          </a:p>
        </p:txBody>
      </p:sp>
      <p:sp>
        <p:nvSpPr>
          <p:cNvPr id="23561" name="Content Placeholder 2">
            <a:extLst>
              <a:ext uri="{FF2B5EF4-FFF2-40B4-BE49-F238E27FC236}">
                <a16:creationId xmlns:a16="http://schemas.microsoft.com/office/drawing/2014/main" id="{9617B5C1-7BED-3375-EF7E-190CBFCC4AF5}"/>
              </a:ext>
            </a:extLst>
          </p:cNvPr>
          <p:cNvSpPr txBox="1">
            <a:spLocks/>
          </p:cNvSpPr>
          <p:nvPr/>
        </p:nvSpPr>
        <p:spPr bwMode="auto">
          <a:xfrm>
            <a:off x="3714750" y="1571625"/>
            <a:ext cx="2143125" cy="7143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a:spcBef>
                <a:spcPct val="20000"/>
              </a:spcBef>
              <a:buClrTx/>
              <a:buSzTx/>
              <a:buFont typeface="Arial" panose="020B0604020202020204" pitchFamily="34" charset="0"/>
              <a:buNone/>
            </a:pPr>
            <a:r>
              <a:rPr lang="en-US" altLang="en-US" sz="2400"/>
              <a:t>Users</a:t>
            </a:r>
            <a:endParaRPr lang="en-US" altLang="en-US" sz="3200"/>
          </a:p>
        </p:txBody>
      </p:sp>
      <p:sp>
        <p:nvSpPr>
          <p:cNvPr id="23562" name="TextBox 9">
            <a:extLst>
              <a:ext uri="{FF2B5EF4-FFF2-40B4-BE49-F238E27FC236}">
                <a16:creationId xmlns:a16="http://schemas.microsoft.com/office/drawing/2014/main" id="{6974823A-A7FB-0713-BC2B-281DB2E2F46E}"/>
              </a:ext>
            </a:extLst>
          </p:cNvPr>
          <p:cNvSpPr txBox="1">
            <a:spLocks noChangeArrowheads="1"/>
          </p:cNvSpPr>
          <p:nvPr/>
        </p:nvSpPr>
        <p:spPr bwMode="auto">
          <a:xfrm>
            <a:off x="857250" y="3000375"/>
            <a:ext cx="10699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System</a:t>
            </a:r>
          </a:p>
          <a:p>
            <a:pPr eaLnBrk="1" hangingPunct="1">
              <a:spcBef>
                <a:spcPct val="0"/>
              </a:spcBef>
              <a:buClrTx/>
              <a:buSzTx/>
              <a:buFontTx/>
              <a:buNone/>
            </a:pPr>
            <a:r>
              <a:rPr lang="en-US" altLang="en-US" sz="1800">
                <a:latin typeface="Arial" panose="020B0604020202020204" pitchFamily="34" charset="0"/>
              </a:rPr>
              <a:t>call</a:t>
            </a:r>
          </a:p>
          <a:p>
            <a:pPr eaLnBrk="1" hangingPunct="1">
              <a:spcBef>
                <a:spcPct val="0"/>
              </a:spcBef>
              <a:buClrTx/>
              <a:buSzTx/>
              <a:buFontTx/>
              <a:buNone/>
            </a:pPr>
            <a:r>
              <a:rPr lang="en-US" altLang="en-US" sz="1800">
                <a:latin typeface="Arial" panose="020B0604020202020204" pitchFamily="34" charset="0"/>
              </a:rPr>
              <a:t>interface</a:t>
            </a:r>
          </a:p>
        </p:txBody>
      </p:sp>
      <p:cxnSp>
        <p:nvCxnSpPr>
          <p:cNvPr id="12" name="Straight Arrow Connector 11">
            <a:extLst>
              <a:ext uri="{FF2B5EF4-FFF2-40B4-BE49-F238E27FC236}">
                <a16:creationId xmlns:a16="http://schemas.microsoft.com/office/drawing/2014/main" id="{21E8D6A5-63AA-AC2F-68A9-4B6CB3943AE7}"/>
              </a:ext>
            </a:extLst>
          </p:cNvPr>
          <p:cNvCxnSpPr/>
          <p:nvPr/>
        </p:nvCxnSpPr>
        <p:spPr>
          <a:xfrm rot="5400000">
            <a:off x="1105694" y="4036219"/>
            <a:ext cx="501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564" name="TextBox 14">
            <a:extLst>
              <a:ext uri="{FF2B5EF4-FFF2-40B4-BE49-F238E27FC236}">
                <a16:creationId xmlns:a16="http://schemas.microsoft.com/office/drawing/2014/main" id="{C63E9876-386A-C358-71C7-CBF63708831E}"/>
              </a:ext>
            </a:extLst>
          </p:cNvPr>
          <p:cNvSpPr txBox="1">
            <a:spLocks noChangeArrowheads="1"/>
          </p:cNvSpPr>
          <p:nvPr/>
        </p:nvSpPr>
        <p:spPr bwMode="auto">
          <a:xfrm>
            <a:off x="1858963" y="1854200"/>
            <a:ext cx="10699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library</a:t>
            </a:r>
          </a:p>
          <a:p>
            <a:pPr eaLnBrk="1" hangingPunct="1">
              <a:spcBef>
                <a:spcPct val="0"/>
              </a:spcBef>
              <a:buClrTx/>
              <a:buSzTx/>
              <a:buFontTx/>
              <a:buNone/>
            </a:pPr>
            <a:r>
              <a:rPr lang="en-US" altLang="en-US" sz="1800">
                <a:latin typeface="Arial" panose="020B0604020202020204" pitchFamily="34" charset="0"/>
              </a:rPr>
              <a:t>interface</a:t>
            </a:r>
          </a:p>
        </p:txBody>
      </p:sp>
      <p:cxnSp>
        <p:nvCxnSpPr>
          <p:cNvPr id="17" name="Straight Arrow Connector 16">
            <a:extLst>
              <a:ext uri="{FF2B5EF4-FFF2-40B4-BE49-F238E27FC236}">
                <a16:creationId xmlns:a16="http://schemas.microsoft.com/office/drawing/2014/main" id="{95E79851-A2F8-0910-435D-8AAEEACF71C0}"/>
              </a:ext>
            </a:extLst>
          </p:cNvPr>
          <p:cNvCxnSpPr/>
          <p:nvPr/>
        </p:nvCxnSpPr>
        <p:spPr>
          <a:xfrm rot="5400000">
            <a:off x="2070894" y="2856707"/>
            <a:ext cx="71437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AED188D-634A-3BC0-FA62-4DFEDE644639}"/>
              </a:ext>
            </a:extLst>
          </p:cNvPr>
          <p:cNvCxnSpPr/>
          <p:nvPr/>
        </p:nvCxnSpPr>
        <p:spPr>
          <a:xfrm rot="5400000">
            <a:off x="2999582" y="1999456"/>
            <a:ext cx="5715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567" name="TextBox 13">
            <a:extLst>
              <a:ext uri="{FF2B5EF4-FFF2-40B4-BE49-F238E27FC236}">
                <a16:creationId xmlns:a16="http://schemas.microsoft.com/office/drawing/2014/main" id="{ACE9CEEC-10E9-C0AA-B3C8-20C7F767D9BB}"/>
              </a:ext>
            </a:extLst>
          </p:cNvPr>
          <p:cNvSpPr txBox="1">
            <a:spLocks noChangeArrowheads="1"/>
          </p:cNvSpPr>
          <p:nvPr/>
        </p:nvSpPr>
        <p:spPr bwMode="auto">
          <a:xfrm>
            <a:off x="7500938" y="3643313"/>
            <a:ext cx="954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POSIX </a:t>
            </a:r>
          </a:p>
        </p:txBody>
      </p:sp>
      <p:sp>
        <p:nvSpPr>
          <p:cNvPr id="23568" name="TextBox 14">
            <a:extLst>
              <a:ext uri="{FF2B5EF4-FFF2-40B4-BE49-F238E27FC236}">
                <a16:creationId xmlns:a16="http://schemas.microsoft.com/office/drawing/2014/main" id="{E08694B9-016A-5CCD-CF09-2F3FE50A6509}"/>
              </a:ext>
            </a:extLst>
          </p:cNvPr>
          <p:cNvSpPr txBox="1">
            <a:spLocks noChangeArrowheads="1"/>
          </p:cNvSpPr>
          <p:nvPr/>
        </p:nvSpPr>
        <p:spPr bwMode="auto">
          <a:xfrm>
            <a:off x="7072313" y="2571750"/>
            <a:ext cx="1724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POSIX  1003.2</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6AE129E-489E-E019-C8F0-9B013E894094}"/>
              </a:ext>
            </a:extLst>
          </p:cNvPr>
          <p:cNvSpPr>
            <a:spLocks noGrp="1"/>
          </p:cNvSpPr>
          <p:nvPr>
            <p:ph type="title"/>
          </p:nvPr>
        </p:nvSpPr>
        <p:spPr/>
        <p:txBody>
          <a:bodyPr/>
          <a:lstStyle/>
          <a:p>
            <a:pPr eaLnBrk="1" hangingPunct="1"/>
            <a:r>
              <a:rPr lang="en-US" altLang="en-US"/>
              <a:t>Goal of this course</a:t>
            </a:r>
          </a:p>
        </p:txBody>
      </p:sp>
      <p:sp>
        <p:nvSpPr>
          <p:cNvPr id="25603" name="Footer Placeholder 4">
            <a:extLst>
              <a:ext uri="{FF2B5EF4-FFF2-40B4-BE49-F238E27FC236}">
                <a16:creationId xmlns:a16="http://schemas.microsoft.com/office/drawing/2014/main" id="{55B11A96-21E3-B000-496D-FDB9FAC028C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25604" name="Slide Number Placeholder 3">
            <a:extLst>
              <a:ext uri="{FF2B5EF4-FFF2-40B4-BE49-F238E27FC236}">
                <a16:creationId xmlns:a16="http://schemas.microsoft.com/office/drawing/2014/main" id="{F34652B0-5951-3A9C-8B09-D7C5136BBFFA}"/>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626C11FE-7188-4635-92F9-D6289273000B}" type="slidenum">
              <a:rPr lang="en-US" altLang="en-US" sz="1400">
                <a:solidFill>
                  <a:srgbClr val="FFFFFF"/>
                </a:solidFill>
                <a:latin typeface="Franklin Gothic Book" panose="020B0503020102020204" pitchFamily="34" charset="0"/>
              </a:rPr>
              <a:pPr>
                <a:spcBef>
                  <a:spcPct val="0"/>
                </a:spcBef>
                <a:buClrTx/>
                <a:buSzTx/>
                <a:buFontTx/>
                <a:buNone/>
              </a:pPr>
              <a:t>12</a:t>
            </a:fld>
            <a:endParaRPr lang="en-US" altLang="en-US" sz="1400">
              <a:solidFill>
                <a:srgbClr val="FFFFFF"/>
              </a:solidFill>
              <a:latin typeface="Franklin Gothic Book" panose="020B0503020102020204" pitchFamily="34" charset="0"/>
            </a:endParaRPr>
          </a:p>
        </p:txBody>
      </p:sp>
      <p:sp>
        <p:nvSpPr>
          <p:cNvPr id="25605" name="Content Placeholder 2">
            <a:extLst>
              <a:ext uri="{FF2B5EF4-FFF2-40B4-BE49-F238E27FC236}">
                <a16:creationId xmlns:a16="http://schemas.microsoft.com/office/drawing/2014/main" id="{B8EF33A6-3D85-6D25-949D-A6520AD485DA}"/>
              </a:ext>
            </a:extLst>
          </p:cNvPr>
          <p:cNvSpPr>
            <a:spLocks noGrp="1"/>
          </p:cNvSpPr>
          <p:nvPr>
            <p:ph sz="quarter" idx="1"/>
          </p:nvPr>
        </p:nvSpPr>
        <p:spPr/>
        <p:txBody>
          <a:bodyPr/>
          <a:lstStyle/>
          <a:p>
            <a:pPr eaLnBrk="1" hangingPunct="1"/>
            <a:r>
              <a:rPr lang="en-US" altLang="en-US"/>
              <a:t>Learn tools needed for develop application in GNU/Linux </a:t>
            </a:r>
          </a:p>
          <a:p>
            <a:pPr lvl="1" eaLnBrk="1" hangingPunct="1"/>
            <a:r>
              <a:rPr lang="en-US" altLang="en-US"/>
              <a:t>A working understanding about UNIX</a:t>
            </a:r>
          </a:p>
          <a:p>
            <a:pPr lvl="1" eaLnBrk="1" hangingPunct="1"/>
            <a:r>
              <a:rPr lang="en-US" altLang="en-US"/>
              <a:t>Basic commands, shell scripting</a:t>
            </a:r>
          </a:p>
          <a:p>
            <a:pPr lvl="1" eaLnBrk="1" hangingPunct="1"/>
            <a:r>
              <a:rPr lang="en-US" altLang="en-US"/>
              <a:t>GNU tools for app. development</a:t>
            </a:r>
          </a:p>
          <a:p>
            <a:pPr lvl="2" eaLnBrk="1" hangingPunct="1"/>
            <a:r>
              <a:rPr lang="en-US" altLang="en-US"/>
              <a:t>compiler, debugger, make, version control, library, testing/profiling tools </a:t>
            </a:r>
          </a:p>
          <a:p>
            <a:pPr lvl="1" eaLnBrk="1" hangingPunct="1"/>
            <a:r>
              <a:rPr lang="en-US" altLang="en-US"/>
              <a:t>System calls provided in Unix:</a:t>
            </a:r>
          </a:p>
          <a:p>
            <a:pPr lvl="2" eaLnBrk="1" hangingPunct="1"/>
            <a:r>
              <a:rPr lang="en-US" altLang="en-US"/>
              <a:t>to request services from operating system</a:t>
            </a:r>
          </a:p>
          <a:p>
            <a:pPr eaLnBrk="1" hangingPunct="1"/>
            <a:endParaRPr lang="en-US"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20BDF0F-6B71-EE7F-7467-5B831BC4E7E4}"/>
              </a:ext>
            </a:extLst>
          </p:cNvPr>
          <p:cNvSpPr>
            <a:spLocks noGrp="1"/>
          </p:cNvSpPr>
          <p:nvPr>
            <p:ph type="title"/>
          </p:nvPr>
        </p:nvSpPr>
        <p:spPr/>
        <p:txBody>
          <a:bodyPr/>
          <a:lstStyle/>
          <a:p>
            <a:pPr eaLnBrk="1" hangingPunct="1"/>
            <a:r>
              <a:rPr lang="en-US" altLang="en-US"/>
              <a:t>Roadmap: a top-down approach</a:t>
            </a:r>
          </a:p>
        </p:txBody>
      </p:sp>
      <p:sp>
        <p:nvSpPr>
          <p:cNvPr id="27651" name="Footer Placeholder 4">
            <a:extLst>
              <a:ext uri="{FF2B5EF4-FFF2-40B4-BE49-F238E27FC236}">
                <a16:creationId xmlns:a16="http://schemas.microsoft.com/office/drawing/2014/main" id="{1694CEDB-5A85-92C5-7A53-D1C33DD7F77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27652" name="Slide Number Placeholder 3">
            <a:extLst>
              <a:ext uri="{FF2B5EF4-FFF2-40B4-BE49-F238E27FC236}">
                <a16:creationId xmlns:a16="http://schemas.microsoft.com/office/drawing/2014/main" id="{1DCE5C61-2BEC-03BB-EFF9-4DE5E4658D8C}"/>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3A0A1D18-4B87-448A-95FA-E1952BA58D42}" type="slidenum">
              <a:rPr lang="en-US" altLang="en-US" sz="1400">
                <a:solidFill>
                  <a:srgbClr val="FFFFFF"/>
                </a:solidFill>
                <a:latin typeface="Franklin Gothic Book" panose="020B0503020102020204" pitchFamily="34" charset="0"/>
              </a:rPr>
              <a:pPr>
                <a:spcBef>
                  <a:spcPct val="0"/>
                </a:spcBef>
                <a:buClrTx/>
                <a:buSzTx/>
                <a:buFontTx/>
                <a:buNone/>
              </a:pPr>
              <a:t>13</a:t>
            </a:fld>
            <a:endParaRPr lang="en-US" altLang="en-US" sz="1400">
              <a:solidFill>
                <a:srgbClr val="FFFFFF"/>
              </a:solidFill>
              <a:latin typeface="Franklin Gothic Book" panose="020B0503020102020204" pitchFamily="34" charset="0"/>
            </a:endParaRPr>
          </a:p>
        </p:txBody>
      </p:sp>
      <p:sp>
        <p:nvSpPr>
          <p:cNvPr id="27653" name="Content Placeholder 2">
            <a:extLst>
              <a:ext uri="{FF2B5EF4-FFF2-40B4-BE49-F238E27FC236}">
                <a16:creationId xmlns:a16="http://schemas.microsoft.com/office/drawing/2014/main" id="{8A33C536-B335-ABD2-B0A3-A7C5F0026C39}"/>
              </a:ext>
            </a:extLst>
          </p:cNvPr>
          <p:cNvSpPr>
            <a:spLocks noGrp="1"/>
          </p:cNvSpPr>
          <p:nvPr>
            <p:ph sz="quarter" idx="1"/>
          </p:nvPr>
        </p:nvSpPr>
        <p:spPr/>
        <p:txBody>
          <a:bodyPr/>
          <a:lstStyle/>
          <a:p>
            <a:pPr eaLnBrk="1" hangingPunct="1">
              <a:buFont typeface="Arial" panose="020B0604020202020204" pitchFamily="34" charset="0"/>
              <a:buChar char="•"/>
            </a:pPr>
            <a:r>
              <a:rPr lang="en-US" altLang="en-US"/>
              <a:t>Get started topics</a:t>
            </a:r>
          </a:p>
          <a:p>
            <a:pPr lvl="1" eaLnBrk="1" hangingPunct="1">
              <a:buFont typeface="Arial" panose="020B0604020202020204" pitchFamily="34" charset="0"/>
              <a:buChar char="–"/>
            </a:pPr>
            <a:r>
              <a:rPr lang="en-US" altLang="en-US"/>
              <a:t>Basic concepts &amp; useful commands</a:t>
            </a:r>
          </a:p>
          <a:p>
            <a:pPr eaLnBrk="1" hangingPunct="1">
              <a:buFont typeface="Arial" panose="020B0604020202020204" pitchFamily="34" charset="0"/>
              <a:buChar char="•"/>
            </a:pPr>
            <a:r>
              <a:rPr lang="en-US" altLang="en-US"/>
              <a:t>vi,emacs, sed, awk</a:t>
            </a:r>
          </a:p>
          <a:p>
            <a:pPr eaLnBrk="1" hangingPunct="1">
              <a:buFont typeface="Arial" panose="020B0604020202020204" pitchFamily="34" charset="0"/>
              <a:buChar char="•"/>
            </a:pPr>
            <a:r>
              <a:rPr lang="en-US" altLang="en-US"/>
              <a:t>Bash programming</a:t>
            </a:r>
          </a:p>
          <a:p>
            <a:pPr eaLnBrk="1" hangingPunct="1">
              <a:buFont typeface="Arial" panose="020B0604020202020204" pitchFamily="34" charset="0"/>
              <a:buChar char="•"/>
            </a:pPr>
            <a:r>
              <a:rPr lang="en-US" altLang="en-US"/>
              <a:t>Basic GNU Tools</a:t>
            </a:r>
          </a:p>
          <a:p>
            <a:pPr lvl="1" eaLnBrk="1" hangingPunct="1">
              <a:buFont typeface="Arial" panose="020B0604020202020204" pitchFamily="34" charset="0"/>
              <a:buChar char="–"/>
            </a:pPr>
            <a:r>
              <a:rPr lang="en-US" altLang="en-US"/>
              <a:t>Compiler chain, make, debugger (gdb)</a:t>
            </a:r>
          </a:p>
          <a:p>
            <a:pPr eaLnBrk="1" hangingPunct="1">
              <a:buFont typeface="Arial" panose="020B0604020202020204" pitchFamily="34" charset="0"/>
              <a:buChar char="•"/>
            </a:pPr>
            <a:r>
              <a:rPr lang="en-US" altLang="en-US"/>
              <a:t>Unix system calls</a:t>
            </a:r>
          </a:p>
          <a:p>
            <a:pPr eaLnBrk="1" hangingPunct="1">
              <a:buFont typeface="Arial" panose="020B0604020202020204" pitchFamily="34" charset="0"/>
              <a:buChar char="•"/>
            </a:pPr>
            <a:r>
              <a:rPr lang="en-US" altLang="en-US"/>
              <a:t>Advanced GNU Tools</a:t>
            </a:r>
          </a:p>
          <a:p>
            <a:pPr lvl="1" eaLnBrk="1" hangingPunct="1">
              <a:buFont typeface="Arial" panose="020B0604020202020204" pitchFamily="34" charset="0"/>
              <a:buChar char="–"/>
            </a:pPr>
            <a:r>
              <a:rPr lang="en-US" altLang="en-US"/>
              <a:t>Library, gcov, gprof, version control tools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8AE412F9-A82C-D4D2-B808-56CFCF8B2485}"/>
              </a:ext>
            </a:extLst>
          </p:cNvPr>
          <p:cNvSpPr>
            <a:spLocks noGrp="1"/>
          </p:cNvSpPr>
          <p:nvPr>
            <p:ph type="title"/>
          </p:nvPr>
        </p:nvSpPr>
        <p:spPr/>
        <p:txBody>
          <a:bodyPr/>
          <a:lstStyle/>
          <a:p>
            <a:pPr eaLnBrk="1" hangingPunct="1"/>
            <a:r>
              <a:rPr lang="en-US" altLang="en-US"/>
              <a:t>Now let’s get started with some background information. </a:t>
            </a:r>
          </a:p>
        </p:txBody>
      </p:sp>
      <p:sp>
        <p:nvSpPr>
          <p:cNvPr id="29699" name="Text Placeholder 2">
            <a:extLst>
              <a:ext uri="{FF2B5EF4-FFF2-40B4-BE49-F238E27FC236}">
                <a16:creationId xmlns:a16="http://schemas.microsoft.com/office/drawing/2014/main" id="{CB57E8D9-AC55-C7F6-000B-1012C754A7A6}"/>
              </a:ext>
            </a:extLst>
          </p:cNvPr>
          <p:cNvSpPr>
            <a:spLocks noGrp="1"/>
          </p:cNvSpPr>
          <p:nvPr>
            <p:ph type="body" idx="1"/>
          </p:nvPr>
        </p:nvSpPr>
        <p:spPr/>
        <p:txBody>
          <a:bodyPr/>
          <a:lstStyle/>
          <a:p>
            <a:pPr eaLnBrk="1" hangingPunct="1">
              <a:buFont typeface="Arial" panose="020B0604020202020204" pitchFamily="34" charset="0"/>
              <a:buNone/>
            </a:pPr>
            <a:endParaRPr lang="en-US" altLang="en-US">
              <a:solidFill>
                <a:srgbClr val="898989"/>
              </a:solidFill>
            </a:endParaRPr>
          </a:p>
        </p:txBody>
      </p:sp>
      <p:sp>
        <p:nvSpPr>
          <p:cNvPr id="29700" name="Footer Placeholder 4">
            <a:extLst>
              <a:ext uri="{FF2B5EF4-FFF2-40B4-BE49-F238E27FC236}">
                <a16:creationId xmlns:a16="http://schemas.microsoft.com/office/drawing/2014/main" id="{54BDA206-1D1A-36BA-322E-7EE15C9A0CD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29701" name="Slide Number Placeholder 3">
            <a:extLst>
              <a:ext uri="{FF2B5EF4-FFF2-40B4-BE49-F238E27FC236}">
                <a16:creationId xmlns:a16="http://schemas.microsoft.com/office/drawing/2014/main" id="{1FDF8FBD-FB1B-0723-FAB8-126DA043A765}"/>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C20AC5F7-617E-4FCB-9253-8DF9B328199D}" type="slidenum">
              <a:rPr lang="en-US" altLang="en-US" sz="1400">
                <a:solidFill>
                  <a:srgbClr val="FFFFFF"/>
                </a:solidFill>
                <a:latin typeface="Franklin Gothic Book" panose="020B0503020102020204" pitchFamily="34" charset="0"/>
              </a:rPr>
              <a:pPr>
                <a:spcBef>
                  <a:spcPct val="0"/>
                </a:spcBef>
                <a:buClrTx/>
                <a:buSzTx/>
                <a:buFontTx/>
                <a:buNone/>
              </a:pPr>
              <a:t>14</a:t>
            </a:fld>
            <a:endParaRPr lang="en-US" altLang="en-US" sz="1400">
              <a:solidFill>
                <a:srgbClr val="FFFFFF"/>
              </a:solidFill>
              <a:latin typeface="Franklin Gothic Book" panose="020B0503020102020204"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3" descr="C:\Documents and Settings\owner\My Documents\CSRU3130\GNU_Linux\figures\ch1\figure1.1.tif">
            <a:extLst>
              <a:ext uri="{FF2B5EF4-FFF2-40B4-BE49-F238E27FC236}">
                <a16:creationId xmlns:a16="http://schemas.microsoft.com/office/drawing/2014/main" id="{C0BFBEEB-E5ED-AA77-7957-B18B2A622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428750"/>
            <a:ext cx="8413750"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Footer Placeholder 17">
            <a:extLst>
              <a:ext uri="{FF2B5EF4-FFF2-40B4-BE49-F238E27FC236}">
                <a16:creationId xmlns:a16="http://schemas.microsoft.com/office/drawing/2014/main" id="{CAC5AC92-28B6-E25E-67A5-DDBC02DF694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31748" name="Slide Number Placeholder 15">
            <a:extLst>
              <a:ext uri="{FF2B5EF4-FFF2-40B4-BE49-F238E27FC236}">
                <a16:creationId xmlns:a16="http://schemas.microsoft.com/office/drawing/2014/main" id="{A26A031F-A291-DD8C-C46C-50905A2D1736}"/>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7DB09E5C-8E05-4CE5-B92E-0A9BB3F95BB3}" type="slidenum">
              <a:rPr lang="en-US" altLang="en-US" sz="1400">
                <a:solidFill>
                  <a:srgbClr val="FFFFFF"/>
                </a:solidFill>
                <a:latin typeface="Franklin Gothic Book" panose="020B0503020102020204" pitchFamily="34" charset="0"/>
              </a:rPr>
              <a:pPr>
                <a:spcBef>
                  <a:spcPct val="0"/>
                </a:spcBef>
                <a:buClrTx/>
                <a:buSzTx/>
                <a:buFontTx/>
                <a:buNone/>
              </a:pPr>
              <a:t>15</a:t>
            </a:fld>
            <a:endParaRPr lang="en-US" altLang="en-US" sz="1400">
              <a:solidFill>
                <a:srgbClr val="FFFFFF"/>
              </a:solidFill>
              <a:latin typeface="Franklin Gothic Book" panose="020B0503020102020204" pitchFamily="34" charset="0"/>
            </a:endParaRPr>
          </a:p>
        </p:txBody>
      </p:sp>
      <p:sp>
        <p:nvSpPr>
          <p:cNvPr id="31749" name="Title 1">
            <a:extLst>
              <a:ext uri="{FF2B5EF4-FFF2-40B4-BE49-F238E27FC236}">
                <a16:creationId xmlns:a16="http://schemas.microsoft.com/office/drawing/2014/main" id="{52FDAB06-9428-77D1-220F-4FDE4E3DC0DB}"/>
              </a:ext>
            </a:extLst>
          </p:cNvPr>
          <p:cNvSpPr>
            <a:spLocks noGrp="1"/>
          </p:cNvSpPr>
          <p:nvPr>
            <p:ph type="title" idx="4294967295"/>
          </p:nvPr>
        </p:nvSpPr>
        <p:spPr>
          <a:xfrm>
            <a:off x="0" y="285750"/>
            <a:ext cx="8229600" cy="1143000"/>
          </a:xfrm>
        </p:spPr>
        <p:txBody>
          <a:bodyPr/>
          <a:lstStyle/>
          <a:p>
            <a:pPr eaLnBrk="1" hangingPunct="1"/>
            <a:r>
              <a:rPr lang="en-US" altLang="en-US"/>
              <a:t>Timeline of Unix/Linux, GNU</a:t>
            </a:r>
          </a:p>
        </p:txBody>
      </p:sp>
      <p:sp>
        <p:nvSpPr>
          <p:cNvPr id="31750" name="TextBox 6">
            <a:extLst>
              <a:ext uri="{FF2B5EF4-FFF2-40B4-BE49-F238E27FC236}">
                <a16:creationId xmlns:a16="http://schemas.microsoft.com/office/drawing/2014/main" id="{220C1421-8C6B-71D4-1F76-847A96932730}"/>
              </a:ext>
            </a:extLst>
          </p:cNvPr>
          <p:cNvSpPr txBox="1">
            <a:spLocks noChangeArrowheads="1"/>
          </p:cNvSpPr>
          <p:nvPr/>
        </p:nvSpPr>
        <p:spPr bwMode="auto">
          <a:xfrm>
            <a:off x="0" y="5000625"/>
            <a:ext cx="1857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Dennis </a:t>
            </a:r>
          </a:p>
          <a:p>
            <a:pPr eaLnBrk="1" hangingPunct="1">
              <a:spcBef>
                <a:spcPct val="0"/>
              </a:spcBef>
              <a:buClrTx/>
              <a:buSzTx/>
              <a:buFontTx/>
              <a:buNone/>
            </a:pPr>
            <a:r>
              <a:rPr lang="en-US" altLang="en-US" sz="1800">
                <a:latin typeface="Arial" panose="020B0604020202020204" pitchFamily="34" charset="0"/>
              </a:rPr>
              <a:t>Ritchie</a:t>
            </a:r>
          </a:p>
        </p:txBody>
      </p:sp>
      <p:sp>
        <p:nvSpPr>
          <p:cNvPr id="31751" name="TextBox 9">
            <a:extLst>
              <a:ext uri="{FF2B5EF4-FFF2-40B4-BE49-F238E27FC236}">
                <a16:creationId xmlns:a16="http://schemas.microsoft.com/office/drawing/2014/main" id="{F2F5F871-5D51-3DBC-55BB-B73BC41A8143}"/>
              </a:ext>
            </a:extLst>
          </p:cNvPr>
          <p:cNvSpPr txBox="1">
            <a:spLocks noChangeArrowheads="1"/>
          </p:cNvSpPr>
          <p:nvPr/>
        </p:nvSpPr>
        <p:spPr bwMode="auto">
          <a:xfrm>
            <a:off x="4286250" y="5214938"/>
            <a:ext cx="974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PDP-11</a:t>
            </a:r>
          </a:p>
        </p:txBody>
      </p:sp>
      <p:pic>
        <p:nvPicPr>
          <p:cNvPr id="31752" name="Picture 4" descr="kd14.jpg">
            <a:extLst>
              <a:ext uri="{FF2B5EF4-FFF2-40B4-BE49-F238E27FC236}">
                <a16:creationId xmlns:a16="http://schemas.microsoft.com/office/drawing/2014/main" id="{65D29506-6509-1B2C-7DFE-B09B546DCF5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4429125"/>
            <a:ext cx="2571750"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a:extLst>
              <a:ext uri="{FF2B5EF4-FFF2-40B4-BE49-F238E27FC236}">
                <a16:creationId xmlns:a16="http://schemas.microsoft.com/office/drawing/2014/main" id="{19B09F18-A3CC-176B-4046-B94F84B289C3}"/>
              </a:ext>
            </a:extLst>
          </p:cNvPr>
          <p:cNvCxnSpPr/>
          <p:nvPr/>
        </p:nvCxnSpPr>
        <p:spPr>
          <a:xfrm rot="10800000">
            <a:off x="3786188" y="5072063"/>
            <a:ext cx="500062" cy="32702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 name="Straight Arrow Connector 8">
            <a:extLst>
              <a:ext uri="{FF2B5EF4-FFF2-40B4-BE49-F238E27FC236}">
                <a16:creationId xmlns:a16="http://schemas.microsoft.com/office/drawing/2014/main" id="{7248B67E-4E54-D2CB-DC53-697C423C93AE}"/>
              </a:ext>
            </a:extLst>
          </p:cNvPr>
          <p:cNvCxnSpPr/>
          <p:nvPr/>
        </p:nvCxnSpPr>
        <p:spPr>
          <a:xfrm flipV="1">
            <a:off x="1143000" y="5286375"/>
            <a:ext cx="785813" cy="500063"/>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1755" name="TextBox 5">
            <a:extLst>
              <a:ext uri="{FF2B5EF4-FFF2-40B4-BE49-F238E27FC236}">
                <a16:creationId xmlns:a16="http://schemas.microsoft.com/office/drawing/2014/main" id="{48B22C05-C40A-9F00-D758-F8D772B5C784}"/>
              </a:ext>
            </a:extLst>
          </p:cNvPr>
          <p:cNvSpPr txBox="1">
            <a:spLocks noChangeArrowheads="1"/>
          </p:cNvSpPr>
          <p:nvPr/>
        </p:nvSpPr>
        <p:spPr bwMode="auto">
          <a:xfrm>
            <a:off x="0" y="5786438"/>
            <a:ext cx="1857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Ken Thompson</a:t>
            </a:r>
          </a:p>
        </p:txBody>
      </p:sp>
      <p:cxnSp>
        <p:nvCxnSpPr>
          <p:cNvPr id="13" name="Straight Arrow Connector 12">
            <a:extLst>
              <a:ext uri="{FF2B5EF4-FFF2-40B4-BE49-F238E27FC236}">
                <a16:creationId xmlns:a16="http://schemas.microsoft.com/office/drawing/2014/main" id="{CCA40A0F-5DE0-1CCD-0C28-1389FCA8E1C8}"/>
              </a:ext>
            </a:extLst>
          </p:cNvPr>
          <p:cNvCxnSpPr/>
          <p:nvPr/>
        </p:nvCxnSpPr>
        <p:spPr>
          <a:xfrm flipV="1">
            <a:off x="928688" y="5143500"/>
            <a:ext cx="642937" cy="214313"/>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1757" name="TextBox 14">
            <a:extLst>
              <a:ext uri="{FF2B5EF4-FFF2-40B4-BE49-F238E27FC236}">
                <a16:creationId xmlns:a16="http://schemas.microsoft.com/office/drawing/2014/main" id="{C24FE3FC-F069-AEFA-DD2D-16EEE9344923}"/>
              </a:ext>
            </a:extLst>
          </p:cNvPr>
          <p:cNvSpPr txBox="1">
            <a:spLocks noChangeArrowheads="1"/>
          </p:cNvSpPr>
          <p:nvPr/>
        </p:nvSpPr>
        <p:spPr bwMode="auto">
          <a:xfrm>
            <a:off x="6786563" y="4857750"/>
            <a:ext cx="146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solidFill>
                  <a:srgbClr val="FF0000"/>
                </a:solidFill>
                <a:latin typeface="Arial" panose="020B0604020202020204" pitchFamily="34" charset="0"/>
              </a:rPr>
              <a:t>Windows 3X</a:t>
            </a:r>
          </a:p>
        </p:txBody>
      </p:sp>
      <p:cxnSp>
        <p:nvCxnSpPr>
          <p:cNvPr id="17" name="Straight Arrow Connector 16">
            <a:extLst>
              <a:ext uri="{FF2B5EF4-FFF2-40B4-BE49-F238E27FC236}">
                <a16:creationId xmlns:a16="http://schemas.microsoft.com/office/drawing/2014/main" id="{7B2FEF50-233C-90F4-ADE9-CF09B5A7CC32}"/>
              </a:ext>
            </a:extLst>
          </p:cNvPr>
          <p:cNvCxnSpPr>
            <a:stCxn id="31757" idx="0"/>
          </p:cNvCxnSpPr>
          <p:nvPr/>
        </p:nvCxnSpPr>
        <p:spPr>
          <a:xfrm rot="16200000" flipV="1">
            <a:off x="6581775" y="3919538"/>
            <a:ext cx="1857375"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759" name="TextBox 17">
            <a:extLst>
              <a:ext uri="{FF2B5EF4-FFF2-40B4-BE49-F238E27FC236}">
                <a16:creationId xmlns:a16="http://schemas.microsoft.com/office/drawing/2014/main" id="{823D53BE-0C41-8C11-FE10-119477270F1A}"/>
              </a:ext>
            </a:extLst>
          </p:cNvPr>
          <p:cNvSpPr txBox="1">
            <a:spLocks noChangeArrowheads="1"/>
          </p:cNvSpPr>
          <p:nvPr/>
        </p:nvSpPr>
        <p:spPr bwMode="auto">
          <a:xfrm>
            <a:off x="7651750" y="4357688"/>
            <a:ext cx="1492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solidFill>
                  <a:srgbClr val="FF0000"/>
                </a:solidFill>
                <a:latin typeface="Arial" panose="020B0604020202020204" pitchFamily="34" charset="0"/>
              </a:rPr>
              <a:t>Windows NT</a:t>
            </a:r>
          </a:p>
        </p:txBody>
      </p:sp>
      <p:cxnSp>
        <p:nvCxnSpPr>
          <p:cNvPr id="19" name="Straight Arrow Connector 18">
            <a:extLst>
              <a:ext uri="{FF2B5EF4-FFF2-40B4-BE49-F238E27FC236}">
                <a16:creationId xmlns:a16="http://schemas.microsoft.com/office/drawing/2014/main" id="{4F2A71D5-99DE-3555-E56F-8F575D9F3E2A}"/>
              </a:ext>
            </a:extLst>
          </p:cNvPr>
          <p:cNvCxnSpPr/>
          <p:nvPr/>
        </p:nvCxnSpPr>
        <p:spPr>
          <a:xfrm rot="5400000" flipH="1" flipV="1">
            <a:off x="7822407" y="3679031"/>
            <a:ext cx="13589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761" name="TextBox 20">
            <a:extLst>
              <a:ext uri="{FF2B5EF4-FFF2-40B4-BE49-F238E27FC236}">
                <a16:creationId xmlns:a16="http://schemas.microsoft.com/office/drawing/2014/main" id="{CA25550B-57CE-7A63-9C36-8AD6861B6BD1}"/>
              </a:ext>
            </a:extLst>
          </p:cNvPr>
          <p:cNvSpPr txBox="1">
            <a:spLocks noChangeArrowheads="1"/>
          </p:cNvSpPr>
          <p:nvPr/>
        </p:nvSpPr>
        <p:spPr bwMode="auto">
          <a:xfrm>
            <a:off x="8232775" y="2643188"/>
            <a:ext cx="696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solidFill>
                  <a:srgbClr val="FF0000"/>
                </a:solidFill>
                <a:latin typeface="Arial" panose="020B0604020202020204" pitchFamily="34" charset="0"/>
              </a:rPr>
              <a:t>1993</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6F882410-1BD3-1B9A-C48F-9BBD2C026096}"/>
              </a:ext>
            </a:extLst>
          </p:cNvPr>
          <p:cNvSpPr>
            <a:spLocks noGrp="1"/>
          </p:cNvSpPr>
          <p:nvPr>
            <p:ph type="title"/>
          </p:nvPr>
        </p:nvSpPr>
        <p:spPr/>
        <p:txBody>
          <a:bodyPr/>
          <a:lstStyle/>
          <a:p>
            <a:pPr eaLnBrk="1" hangingPunct="1"/>
            <a:r>
              <a:rPr lang="en-US" altLang="en-US"/>
              <a:t>GNU history</a:t>
            </a:r>
          </a:p>
        </p:txBody>
      </p:sp>
      <p:sp>
        <p:nvSpPr>
          <p:cNvPr id="33795" name="Footer Placeholder 5">
            <a:extLst>
              <a:ext uri="{FF2B5EF4-FFF2-40B4-BE49-F238E27FC236}">
                <a16:creationId xmlns:a16="http://schemas.microsoft.com/office/drawing/2014/main" id="{4CC02CD3-65A0-B093-E489-0EC7995E998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33796" name="Slide Number Placeholder 4">
            <a:extLst>
              <a:ext uri="{FF2B5EF4-FFF2-40B4-BE49-F238E27FC236}">
                <a16:creationId xmlns:a16="http://schemas.microsoft.com/office/drawing/2014/main" id="{210BD6C4-878C-2641-D9B4-64C7A6BF9D39}"/>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473AF8D1-2CFE-45CE-B62E-B9141EE96D4F}" type="slidenum">
              <a:rPr lang="en-US" altLang="en-US" sz="1400">
                <a:solidFill>
                  <a:srgbClr val="FFFFFF"/>
                </a:solidFill>
              </a:rPr>
              <a:pPr>
                <a:spcBef>
                  <a:spcPct val="0"/>
                </a:spcBef>
                <a:buClrTx/>
                <a:buSzTx/>
                <a:buFontTx/>
                <a:buNone/>
              </a:pPr>
              <a:t>16</a:t>
            </a:fld>
            <a:endParaRPr lang="en-US" altLang="en-US" sz="1400">
              <a:solidFill>
                <a:srgbClr val="FFFFFF"/>
              </a:solidFill>
            </a:endParaRPr>
          </a:p>
        </p:txBody>
      </p:sp>
      <p:sp>
        <p:nvSpPr>
          <p:cNvPr id="21509" name="Content Placeholder 2">
            <a:extLst>
              <a:ext uri="{FF2B5EF4-FFF2-40B4-BE49-F238E27FC236}">
                <a16:creationId xmlns:a16="http://schemas.microsoft.com/office/drawing/2014/main" id="{38310CB1-5AC9-F544-EE66-5C5012902EAF}"/>
              </a:ext>
            </a:extLst>
          </p:cNvPr>
          <p:cNvSpPr>
            <a:spLocks noGrp="1"/>
          </p:cNvSpPr>
          <p:nvPr>
            <p:ph sz="quarter" idx="1"/>
          </p:nvPr>
        </p:nvSpPr>
        <p:spPr/>
        <p:txBody>
          <a:bodyPr>
            <a:normAutofit lnSpcReduction="10000"/>
          </a:bodyPr>
          <a:lstStyle/>
          <a:p>
            <a:pPr eaLnBrk="1" hangingPunct="1">
              <a:lnSpc>
                <a:spcPct val="90000"/>
              </a:lnSpc>
              <a:buFont typeface="Arial" charset="0"/>
              <a:buChar char="•"/>
              <a:defRPr/>
            </a:pPr>
            <a:r>
              <a:rPr lang="en-US" sz="2400" dirty="0">
                <a:solidFill>
                  <a:srgbClr val="C00000"/>
                </a:solidFill>
              </a:rPr>
              <a:t>GNU</a:t>
            </a:r>
            <a:r>
              <a:rPr lang="en-US" sz="2400" dirty="0"/>
              <a:t>: GNU is Not Unix</a:t>
            </a:r>
          </a:p>
          <a:p>
            <a:pPr eaLnBrk="1" hangingPunct="1">
              <a:lnSpc>
                <a:spcPct val="90000"/>
              </a:lnSpc>
              <a:buFont typeface="Arial" charset="0"/>
              <a:buChar char="•"/>
              <a:defRPr/>
            </a:pPr>
            <a:r>
              <a:rPr lang="en-US" sz="2400" b="1" dirty="0">
                <a:solidFill>
                  <a:srgbClr val="C00000"/>
                </a:solidFill>
              </a:rPr>
              <a:t>Richard Stallman </a:t>
            </a:r>
            <a:r>
              <a:rPr lang="en-US" sz="2400" dirty="0"/>
              <a:t>(author of </a:t>
            </a:r>
            <a:r>
              <a:rPr lang="en-US" sz="2400" dirty="0" err="1"/>
              <a:t>Emacs</a:t>
            </a:r>
            <a:r>
              <a:rPr lang="en-US" sz="2400" dirty="0"/>
              <a:t>, and many </a:t>
            </a:r>
          </a:p>
          <a:p>
            <a:pPr eaLnBrk="1" hangingPunct="1">
              <a:lnSpc>
                <a:spcPct val="90000"/>
              </a:lnSpc>
              <a:buFont typeface="Wingdings 2" panose="05020102010507070707" pitchFamily="18" charset="2"/>
              <a:buNone/>
              <a:defRPr/>
            </a:pPr>
            <a:r>
              <a:rPr lang="en-US" sz="2400" dirty="0"/>
              <a:t>other utilities, </a:t>
            </a:r>
            <a:r>
              <a:rPr lang="en-US" sz="2400" dirty="0" err="1"/>
              <a:t>ls</a:t>
            </a:r>
            <a:r>
              <a:rPr lang="en-US" sz="2400" dirty="0"/>
              <a:t>, cat, …, on </a:t>
            </a:r>
            <a:r>
              <a:rPr lang="en-US" sz="2400" dirty="0" err="1"/>
              <a:t>linux</a:t>
            </a:r>
            <a:r>
              <a:rPr lang="en-US" sz="2400" dirty="0"/>
              <a:t>)</a:t>
            </a:r>
          </a:p>
          <a:p>
            <a:pPr lvl="1" eaLnBrk="1" hangingPunct="1">
              <a:lnSpc>
                <a:spcPct val="90000"/>
              </a:lnSpc>
              <a:buFont typeface="Arial" charset="0"/>
              <a:buChar char="–"/>
              <a:defRPr/>
            </a:pPr>
            <a:r>
              <a:rPr lang="en-US" sz="2200" dirty="0"/>
              <a:t>1983: development of a free UNIX-</a:t>
            </a:r>
          </a:p>
          <a:p>
            <a:pPr lvl="1" eaLnBrk="1" hangingPunct="1">
              <a:lnSpc>
                <a:spcPct val="90000"/>
              </a:lnSpc>
              <a:buFont typeface="Wingdings" pitchFamily="2" charset="2"/>
              <a:buNone/>
              <a:defRPr/>
            </a:pPr>
            <a:r>
              <a:rPr lang="en-US" sz="2200" dirty="0"/>
              <a:t>like operating system</a:t>
            </a:r>
          </a:p>
          <a:p>
            <a:pPr lvl="1" eaLnBrk="1" hangingPunct="1">
              <a:lnSpc>
                <a:spcPct val="90000"/>
              </a:lnSpc>
              <a:buFont typeface="Arial" charset="0"/>
              <a:buChar char="–"/>
              <a:defRPr/>
            </a:pPr>
            <a:r>
              <a:rPr lang="en-US" sz="2200" dirty="0"/>
              <a:t>Free Software Foundation (100s of </a:t>
            </a:r>
          </a:p>
          <a:p>
            <a:pPr lvl="1" eaLnBrk="1" hangingPunct="1">
              <a:lnSpc>
                <a:spcPct val="90000"/>
              </a:lnSpc>
              <a:buFont typeface="Wingdings" pitchFamily="2" charset="2"/>
              <a:buNone/>
              <a:defRPr/>
            </a:pPr>
            <a:r>
              <a:rPr lang="en-US" sz="2200" dirty="0"/>
              <a:t>Programmers)</a:t>
            </a:r>
          </a:p>
          <a:p>
            <a:pPr eaLnBrk="1" hangingPunct="1">
              <a:lnSpc>
                <a:spcPct val="90000"/>
              </a:lnSpc>
              <a:buFont typeface="Arial" charset="0"/>
              <a:buChar char="•"/>
              <a:defRPr/>
            </a:pPr>
            <a:r>
              <a:rPr lang="en-US" sz="2400" dirty="0"/>
              <a:t>Free software:</a:t>
            </a:r>
          </a:p>
          <a:p>
            <a:pPr lvl="1" eaLnBrk="1" hangingPunct="1">
              <a:lnSpc>
                <a:spcPct val="90000"/>
              </a:lnSpc>
              <a:buFont typeface="Arial" charset="0"/>
              <a:buChar char="–"/>
              <a:defRPr/>
            </a:pPr>
            <a:r>
              <a:rPr lang="en-US" sz="2200" dirty="0"/>
              <a:t>freedom to run the program, for any purpose. </a:t>
            </a:r>
          </a:p>
          <a:p>
            <a:pPr lvl="1" eaLnBrk="1" hangingPunct="1">
              <a:lnSpc>
                <a:spcPct val="90000"/>
              </a:lnSpc>
              <a:buFont typeface="Arial" charset="0"/>
              <a:buChar char="–"/>
              <a:defRPr/>
            </a:pPr>
            <a:r>
              <a:rPr lang="en-US" sz="2200" dirty="0"/>
              <a:t>freedom to study how the program works and adapt it to your needs. </a:t>
            </a:r>
          </a:p>
          <a:p>
            <a:pPr lvl="1" eaLnBrk="1" hangingPunct="1">
              <a:lnSpc>
                <a:spcPct val="90000"/>
              </a:lnSpc>
              <a:buFont typeface="Arial" charset="0"/>
              <a:buChar char="–"/>
              <a:defRPr/>
            </a:pPr>
            <a:r>
              <a:rPr lang="en-US" sz="2200" dirty="0"/>
              <a:t>freedom to redistribute copies so you can help others. </a:t>
            </a:r>
          </a:p>
          <a:p>
            <a:pPr lvl="1" eaLnBrk="1" hangingPunct="1">
              <a:lnSpc>
                <a:spcPct val="90000"/>
              </a:lnSpc>
              <a:buFont typeface="Arial" charset="0"/>
              <a:buChar char="–"/>
              <a:defRPr/>
            </a:pPr>
            <a:r>
              <a:rPr lang="en-US" sz="2200" dirty="0"/>
              <a:t>freedom to improve the program and release your improvements to the public, so that everyone benefits. </a:t>
            </a:r>
            <a:endParaRPr lang="en-US" dirty="0"/>
          </a:p>
        </p:txBody>
      </p:sp>
      <p:pic>
        <p:nvPicPr>
          <p:cNvPr id="33798" name="Picture 12" descr="richard-stallman.jpg">
            <a:extLst>
              <a:ext uri="{FF2B5EF4-FFF2-40B4-BE49-F238E27FC236}">
                <a16:creationId xmlns:a16="http://schemas.microsoft.com/office/drawing/2014/main" id="{3BA661E2-2DEF-E0D1-00C8-13C1C09DB5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15125" y="1357313"/>
            <a:ext cx="1928813"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16237FDE-B7B2-743C-BBBA-9F4D099F9202}"/>
              </a:ext>
            </a:extLst>
          </p:cNvPr>
          <p:cNvSpPr>
            <a:spLocks noGrp="1"/>
          </p:cNvSpPr>
          <p:nvPr>
            <p:ph type="title"/>
          </p:nvPr>
        </p:nvSpPr>
        <p:spPr/>
        <p:txBody>
          <a:bodyPr/>
          <a:lstStyle/>
          <a:p>
            <a:pPr eaLnBrk="1" hangingPunct="1"/>
            <a:r>
              <a:rPr lang="en-US" altLang="en-US"/>
              <a:t>GPL License</a:t>
            </a:r>
          </a:p>
        </p:txBody>
      </p:sp>
      <p:sp>
        <p:nvSpPr>
          <p:cNvPr id="35843" name="Footer Placeholder 3">
            <a:extLst>
              <a:ext uri="{FF2B5EF4-FFF2-40B4-BE49-F238E27FC236}">
                <a16:creationId xmlns:a16="http://schemas.microsoft.com/office/drawing/2014/main" id="{E830B1EA-FDDE-E65B-9AB6-87F1C8C2595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35844" name="Slide Number Placeholder 4">
            <a:extLst>
              <a:ext uri="{FF2B5EF4-FFF2-40B4-BE49-F238E27FC236}">
                <a16:creationId xmlns:a16="http://schemas.microsoft.com/office/drawing/2014/main" id="{71597EB1-FFF8-C163-9D13-E8F9262A26EC}"/>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1BBE8F0B-AEAC-4FE6-8538-A3DAD231E51D}" type="slidenum">
              <a:rPr lang="en-US" altLang="en-US" sz="1400">
                <a:solidFill>
                  <a:srgbClr val="FFFFFF"/>
                </a:solidFill>
                <a:latin typeface="Franklin Gothic Book" panose="020B0503020102020204" pitchFamily="34" charset="0"/>
              </a:rPr>
              <a:pPr>
                <a:spcBef>
                  <a:spcPct val="0"/>
                </a:spcBef>
                <a:buClrTx/>
                <a:buSzTx/>
                <a:buFontTx/>
                <a:buNone/>
              </a:pPr>
              <a:t>17</a:t>
            </a:fld>
            <a:endParaRPr lang="en-US" altLang="en-US" sz="1400">
              <a:solidFill>
                <a:srgbClr val="FFFFFF"/>
              </a:solidFill>
              <a:latin typeface="Franklin Gothic Book" panose="020B0503020102020204" pitchFamily="34" charset="0"/>
            </a:endParaRPr>
          </a:p>
        </p:txBody>
      </p:sp>
      <p:sp>
        <p:nvSpPr>
          <p:cNvPr id="35845" name="Content Placeholder 2">
            <a:extLst>
              <a:ext uri="{FF2B5EF4-FFF2-40B4-BE49-F238E27FC236}">
                <a16:creationId xmlns:a16="http://schemas.microsoft.com/office/drawing/2014/main" id="{3C44110C-0364-9EF5-EA08-FE6B2AA976B2}"/>
              </a:ext>
            </a:extLst>
          </p:cNvPr>
          <p:cNvSpPr>
            <a:spLocks noGrp="1"/>
          </p:cNvSpPr>
          <p:nvPr>
            <p:ph sz="quarter" idx="1"/>
          </p:nvPr>
        </p:nvSpPr>
        <p:spPr/>
        <p:txBody>
          <a:bodyPr/>
          <a:lstStyle/>
          <a:p>
            <a:pPr eaLnBrk="1" hangingPunct="1"/>
            <a:r>
              <a:rPr lang="en-US" altLang="en-US" sz="2400"/>
              <a:t>GNU General Public License is a free, copyleft license for software and other kinds of works…</a:t>
            </a:r>
          </a:p>
          <a:p>
            <a:pPr lvl="1" eaLnBrk="1" hangingPunct="1"/>
            <a:r>
              <a:rPr lang="en-US" altLang="en-US" sz="2000"/>
              <a:t>“The licenses for most software and other practical works are designed to take away your freedom to share and change the works. By contrast, the GNU General Public License is intended to guarantee your freedom to share and change all versions of a program--to make sure it remains free software for all its users.”</a:t>
            </a:r>
          </a:p>
          <a:p>
            <a:pPr eaLnBrk="1" hangingPunct="1"/>
            <a:r>
              <a:rPr lang="en-US" altLang="en-US" sz="2400"/>
              <a:t>Manual pages for commands include copyright info: </a:t>
            </a:r>
          </a:p>
          <a:p>
            <a:pPr eaLnBrk="1" hangingPunct="1">
              <a:buFont typeface="Wingdings 2" panose="05020102010507070707" pitchFamily="18" charset="2"/>
              <a:buNone/>
            </a:pPr>
            <a:r>
              <a:rPr lang="en-US" altLang="en-US" sz="1800"/>
              <a:t>COPYRIGHT</a:t>
            </a:r>
          </a:p>
          <a:p>
            <a:pPr eaLnBrk="1" hangingPunct="1">
              <a:buFont typeface="Wingdings 2" panose="05020102010507070707" pitchFamily="18" charset="2"/>
              <a:buNone/>
            </a:pPr>
            <a:r>
              <a:rPr lang="en-US" altLang="en-US" sz="1800"/>
              <a:t>       Copyright  © 2011 Free Software Foundation, Inc.  License GPLv3+: GNU GPL version 3 or later &lt;http://gnu.org/licenses/gpl.html&gt;.</a:t>
            </a:r>
          </a:p>
          <a:p>
            <a:pPr eaLnBrk="1" hangingPunct="1">
              <a:buFont typeface="Wingdings 2" panose="05020102010507070707" pitchFamily="18" charset="2"/>
              <a:buNone/>
            </a:pPr>
            <a:r>
              <a:rPr lang="en-US" altLang="en-US" sz="1800"/>
              <a:t>       This is free software: you are free to change and redistribute it.  There  is  NO</a:t>
            </a:r>
          </a:p>
          <a:p>
            <a:pPr eaLnBrk="1" hangingPunct="1">
              <a:buFont typeface="Wingdings 2" panose="05020102010507070707" pitchFamily="18" charset="2"/>
              <a:buNone/>
            </a:pPr>
            <a:r>
              <a:rPr lang="en-US" altLang="en-US" sz="1800"/>
              <a:t>       WARRANTY, to the extent permitted by law.</a:t>
            </a:r>
          </a:p>
          <a:p>
            <a:pPr eaLnBrk="1" hangingPunct="1"/>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29BF139B-8ECD-2568-0AC3-F98756389251}"/>
              </a:ext>
            </a:extLst>
          </p:cNvPr>
          <p:cNvSpPr>
            <a:spLocks noGrp="1"/>
          </p:cNvSpPr>
          <p:nvPr>
            <p:ph type="title"/>
          </p:nvPr>
        </p:nvSpPr>
        <p:spPr/>
        <p:txBody>
          <a:bodyPr/>
          <a:lstStyle/>
          <a:p>
            <a:pPr eaLnBrk="1" hangingPunct="1"/>
            <a:r>
              <a:rPr lang="en-US" altLang="en-US"/>
              <a:t>Linux history</a:t>
            </a:r>
          </a:p>
        </p:txBody>
      </p:sp>
      <p:sp>
        <p:nvSpPr>
          <p:cNvPr id="36867" name="Footer Placeholder 5">
            <a:extLst>
              <a:ext uri="{FF2B5EF4-FFF2-40B4-BE49-F238E27FC236}">
                <a16:creationId xmlns:a16="http://schemas.microsoft.com/office/drawing/2014/main" id="{15F01BA7-CC4E-5304-034C-3529D6634B5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36868" name="Slide Number Placeholder 4">
            <a:extLst>
              <a:ext uri="{FF2B5EF4-FFF2-40B4-BE49-F238E27FC236}">
                <a16:creationId xmlns:a16="http://schemas.microsoft.com/office/drawing/2014/main" id="{599079B3-1591-7996-66DB-C0683CD08203}"/>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2859B9B3-A2FE-42D5-8820-1D3BC23500F6}" type="slidenum">
              <a:rPr lang="en-US" altLang="en-US" sz="1400">
                <a:solidFill>
                  <a:srgbClr val="FFFFFF"/>
                </a:solidFill>
              </a:rPr>
              <a:pPr>
                <a:spcBef>
                  <a:spcPct val="0"/>
                </a:spcBef>
                <a:buClrTx/>
                <a:buSzTx/>
                <a:buFontTx/>
                <a:buNone/>
              </a:pPr>
              <a:t>18</a:t>
            </a:fld>
            <a:endParaRPr lang="en-US" altLang="en-US" sz="1400">
              <a:solidFill>
                <a:srgbClr val="FFFFFF"/>
              </a:solidFill>
            </a:endParaRPr>
          </a:p>
        </p:txBody>
      </p:sp>
      <p:sp>
        <p:nvSpPr>
          <p:cNvPr id="36869" name="Content Placeholder 2">
            <a:extLst>
              <a:ext uri="{FF2B5EF4-FFF2-40B4-BE49-F238E27FC236}">
                <a16:creationId xmlns:a16="http://schemas.microsoft.com/office/drawing/2014/main" id="{51640EC2-3FC8-3902-178E-E0EE084A9868}"/>
              </a:ext>
            </a:extLst>
          </p:cNvPr>
          <p:cNvSpPr>
            <a:spLocks noGrp="1"/>
          </p:cNvSpPr>
          <p:nvPr>
            <p:ph sz="quarter" idx="1"/>
          </p:nvPr>
        </p:nvSpPr>
        <p:spPr>
          <a:xfrm>
            <a:off x="468313" y="1484313"/>
            <a:ext cx="7772400" cy="4572000"/>
          </a:xfrm>
        </p:spPr>
        <p:txBody>
          <a:bodyPr/>
          <a:lstStyle/>
          <a:p>
            <a:pPr eaLnBrk="1" hangingPunct="1">
              <a:buFont typeface="Arial" panose="020B0604020202020204" pitchFamily="34" charset="0"/>
              <a:buChar char="•"/>
            </a:pPr>
            <a:r>
              <a:rPr lang="en-US" altLang="en-US" sz="2400"/>
              <a:t>Linus Torvalds</a:t>
            </a:r>
          </a:p>
          <a:p>
            <a:pPr lvl="1" eaLnBrk="1" hangingPunct="1">
              <a:buFont typeface="Arial" panose="020B0604020202020204" pitchFamily="34" charset="0"/>
              <a:buChar char="–"/>
            </a:pPr>
            <a:r>
              <a:rPr lang="en-US" altLang="en-US" sz="2000"/>
              <a:t>1991: “hobby” operating system for </a:t>
            </a:r>
          </a:p>
          <a:p>
            <a:pPr lvl="1" eaLnBrk="1" hangingPunct="1">
              <a:buFont typeface="Wingdings" panose="05000000000000000000" pitchFamily="2" charset="2"/>
              <a:buNone/>
            </a:pPr>
            <a:r>
              <a:rPr lang="en-US" altLang="en-US" sz="2000"/>
              <a:t>i386-based computer, while study in Univ. of Helsinki </a:t>
            </a:r>
          </a:p>
          <a:p>
            <a:pPr eaLnBrk="1" hangingPunct="1"/>
            <a:r>
              <a:rPr lang="en-US" altLang="en-US" sz="2400"/>
              <a:t>1996: Linux becomes a GNU software component</a:t>
            </a:r>
          </a:p>
          <a:p>
            <a:pPr eaLnBrk="1" hangingPunct="1"/>
            <a:r>
              <a:rPr lang="en-US" altLang="en-US" sz="2400"/>
              <a:t>GNU/Linux: A fairer name than Linux? </a:t>
            </a:r>
          </a:p>
          <a:p>
            <a:pPr lvl="1" eaLnBrk="1" hangingPunct="1"/>
            <a:r>
              <a:rPr lang="en-US" altLang="en-US" sz="2000"/>
              <a:t>“Most operating system distributions based on Linux as kernel are basically modified versions of GNU operating system. We began developing GNU in 1984, years before Linus Torvalds started to write his kernel. </a:t>
            </a:r>
            <a:r>
              <a:rPr lang="en-US" altLang="en-US" sz="2000" u="sng"/>
              <a:t>Our goal was to develop a complete free operating system. Of course, we did not develop all the parts ourselves—but we led the way. </a:t>
            </a:r>
            <a:r>
              <a:rPr lang="en-US" altLang="en-US" sz="2000"/>
              <a:t>We developed most of the central components, forming the largest single contribution to the whole system. The basic vision was ours too. “  --- RMS</a:t>
            </a:r>
          </a:p>
        </p:txBody>
      </p:sp>
      <p:pic>
        <p:nvPicPr>
          <p:cNvPr id="36870" name="Picture 3" descr="225px-Linus_Torvalds.jpg">
            <a:extLst>
              <a:ext uri="{FF2B5EF4-FFF2-40B4-BE49-F238E27FC236}">
                <a16:creationId xmlns:a16="http://schemas.microsoft.com/office/drawing/2014/main" id="{10485EEB-2BB4-53C1-BA67-2866344A17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5825" y="476250"/>
            <a:ext cx="1649413"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5">
            <a:extLst>
              <a:ext uri="{FF2B5EF4-FFF2-40B4-BE49-F238E27FC236}">
                <a16:creationId xmlns:a16="http://schemas.microsoft.com/office/drawing/2014/main" id="{47110DCE-6814-5EB1-F80D-3177DBBC9A7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38915" name="Slide Number Placeholder 4">
            <a:extLst>
              <a:ext uri="{FF2B5EF4-FFF2-40B4-BE49-F238E27FC236}">
                <a16:creationId xmlns:a16="http://schemas.microsoft.com/office/drawing/2014/main" id="{156BE806-2EA4-D6B7-662B-0824FE950F4E}"/>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F8DEF3A2-BDCB-481A-B341-D087688418A8}" type="slidenum">
              <a:rPr lang="en-US" altLang="en-US" sz="1400">
                <a:solidFill>
                  <a:srgbClr val="FFFFFF"/>
                </a:solidFill>
              </a:rPr>
              <a:pPr>
                <a:spcBef>
                  <a:spcPct val="0"/>
                </a:spcBef>
                <a:buClrTx/>
                <a:buSzTx/>
                <a:buFontTx/>
                <a:buNone/>
              </a:pPr>
              <a:t>19</a:t>
            </a:fld>
            <a:endParaRPr lang="en-US" altLang="en-US" sz="1400">
              <a:solidFill>
                <a:srgbClr val="FFFFFF"/>
              </a:solidFill>
            </a:endParaRPr>
          </a:p>
        </p:txBody>
      </p:sp>
      <p:sp>
        <p:nvSpPr>
          <p:cNvPr id="38916" name="Title 1">
            <a:extLst>
              <a:ext uri="{FF2B5EF4-FFF2-40B4-BE49-F238E27FC236}">
                <a16:creationId xmlns:a16="http://schemas.microsoft.com/office/drawing/2014/main" id="{6AA9B298-8915-BB1E-F636-3835E6B91851}"/>
              </a:ext>
            </a:extLst>
          </p:cNvPr>
          <p:cNvSpPr>
            <a:spLocks noGrp="1"/>
          </p:cNvSpPr>
          <p:nvPr>
            <p:ph type="title" idx="4294967295"/>
          </p:nvPr>
        </p:nvSpPr>
        <p:spPr>
          <a:xfrm>
            <a:off x="1371600" y="277813"/>
            <a:ext cx="7772400" cy="1143000"/>
          </a:xfrm>
        </p:spPr>
        <p:txBody>
          <a:bodyPr/>
          <a:lstStyle/>
          <a:p>
            <a:pPr eaLnBrk="1" hangingPunct="1"/>
            <a:r>
              <a:rPr lang="en-US" altLang="en-US"/>
              <a:t>Linux kernel versions</a:t>
            </a:r>
          </a:p>
        </p:txBody>
      </p:sp>
      <p:pic>
        <p:nvPicPr>
          <p:cNvPr id="38917" name="Picture 4" descr="C:\Documents and Settings\owner\My Documents\CSRU3130\GNU_Linux\figures\ch1\figure1.2.tif">
            <a:extLst>
              <a:ext uri="{FF2B5EF4-FFF2-40B4-BE49-F238E27FC236}">
                <a16:creationId xmlns:a16="http://schemas.microsoft.com/office/drawing/2014/main" id="{5CA7044A-7F23-5B12-78F9-B65C925107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928813"/>
            <a:ext cx="8558213"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5">
            <a:extLst>
              <a:ext uri="{FF2B5EF4-FFF2-40B4-BE49-F238E27FC236}">
                <a16:creationId xmlns:a16="http://schemas.microsoft.com/office/drawing/2014/main" id="{6DAE5615-7D34-AB4B-3727-640D6901731B}"/>
              </a:ext>
            </a:extLst>
          </p:cNvPr>
          <p:cNvSpPr txBox="1">
            <a:spLocks noChangeArrowheads="1"/>
          </p:cNvSpPr>
          <p:nvPr/>
        </p:nvSpPr>
        <p:spPr bwMode="auto">
          <a:xfrm>
            <a:off x="642938" y="5500688"/>
            <a:ext cx="68151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2400">
                <a:latin typeface="Arial" panose="020B0604020202020204" pitchFamily="34" charset="0"/>
              </a:rPr>
              <a:t>Use “uname –a” to check system information </a:t>
            </a:r>
          </a:p>
          <a:p>
            <a:pPr eaLnBrk="1" hangingPunct="1">
              <a:spcBef>
                <a:spcPct val="0"/>
              </a:spcBef>
              <a:buClrTx/>
              <a:buSzTx/>
              <a:buFontTx/>
              <a:buNone/>
            </a:pPr>
            <a:r>
              <a:rPr lang="en-US" altLang="en-US" sz="2400">
                <a:latin typeface="Arial" panose="020B0604020202020204" pitchFamily="34" charset="0"/>
              </a:rPr>
              <a:t>(including kernel version).</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06BA01A-E36D-2FC1-9EFC-DBB2D9722EE4}"/>
              </a:ext>
            </a:extLst>
          </p:cNvPr>
          <p:cNvSpPr>
            <a:spLocks noGrp="1"/>
          </p:cNvSpPr>
          <p:nvPr>
            <p:ph type="title"/>
          </p:nvPr>
        </p:nvSpPr>
        <p:spPr/>
        <p:txBody>
          <a:bodyPr/>
          <a:lstStyle/>
          <a:p>
            <a:pPr eaLnBrk="1" hangingPunct="1"/>
            <a:r>
              <a:rPr lang="en-US" altLang="en-US"/>
              <a:t>Outline</a:t>
            </a:r>
          </a:p>
        </p:txBody>
      </p:sp>
      <p:sp>
        <p:nvSpPr>
          <p:cNvPr id="9219" name="Footer Placeholder 4">
            <a:extLst>
              <a:ext uri="{FF2B5EF4-FFF2-40B4-BE49-F238E27FC236}">
                <a16:creationId xmlns:a16="http://schemas.microsoft.com/office/drawing/2014/main" id="{BA2F66B5-617F-FB2D-18EB-2C10F0F44B8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9220" name="Slide Number Placeholder 3">
            <a:extLst>
              <a:ext uri="{FF2B5EF4-FFF2-40B4-BE49-F238E27FC236}">
                <a16:creationId xmlns:a16="http://schemas.microsoft.com/office/drawing/2014/main" id="{15909EB8-0C8B-4189-7615-B51B67EE7C72}"/>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C0A664ED-B38D-4992-B892-7F27F0648AA9}" type="slidenum">
              <a:rPr lang="en-US" altLang="en-US" sz="1400">
                <a:solidFill>
                  <a:srgbClr val="FFFFFF"/>
                </a:solidFill>
                <a:latin typeface="Franklin Gothic Book" panose="020B0503020102020204" pitchFamily="34" charset="0"/>
              </a:rPr>
              <a:pPr>
                <a:spcBef>
                  <a:spcPct val="0"/>
                </a:spcBef>
                <a:buClrTx/>
                <a:buSzTx/>
                <a:buFontTx/>
                <a:buNone/>
              </a:pPr>
              <a:t>2</a:t>
            </a:fld>
            <a:endParaRPr lang="en-US" altLang="en-US" sz="1400">
              <a:solidFill>
                <a:srgbClr val="FFFFFF"/>
              </a:solidFill>
              <a:latin typeface="Franklin Gothic Book" panose="020B0503020102020204" pitchFamily="34" charset="0"/>
            </a:endParaRPr>
          </a:p>
        </p:txBody>
      </p:sp>
      <p:sp>
        <p:nvSpPr>
          <p:cNvPr id="9221" name="Content Placeholder 2">
            <a:extLst>
              <a:ext uri="{FF2B5EF4-FFF2-40B4-BE49-F238E27FC236}">
                <a16:creationId xmlns:a16="http://schemas.microsoft.com/office/drawing/2014/main" id="{B9875EC2-6AD8-A633-BF78-6F92DCA5187A}"/>
              </a:ext>
            </a:extLst>
          </p:cNvPr>
          <p:cNvSpPr>
            <a:spLocks noGrp="1"/>
          </p:cNvSpPr>
          <p:nvPr>
            <p:ph sz="quarter" idx="1"/>
          </p:nvPr>
        </p:nvSpPr>
        <p:spPr/>
        <p:txBody>
          <a:bodyPr/>
          <a:lstStyle/>
          <a:p>
            <a:pPr eaLnBrk="1" hangingPunct="1"/>
            <a:r>
              <a:rPr lang="en-US" altLang="en-US"/>
              <a:t>Important course information</a:t>
            </a:r>
          </a:p>
          <a:p>
            <a:pPr lvl="1" eaLnBrk="1" hangingPunct="1"/>
            <a:r>
              <a:rPr lang="en-US" altLang="en-US"/>
              <a:t>Objective</a:t>
            </a:r>
          </a:p>
          <a:p>
            <a:pPr lvl="1" eaLnBrk="1" hangingPunct="1"/>
            <a:r>
              <a:rPr lang="en-US" altLang="en-US"/>
              <a:t>Roadmap</a:t>
            </a:r>
          </a:p>
          <a:p>
            <a:pPr lvl="1" eaLnBrk="1" hangingPunct="1"/>
            <a:r>
              <a:rPr lang="en-US" altLang="en-US"/>
              <a:t>Requirement &amp; policy</a:t>
            </a:r>
          </a:p>
          <a:p>
            <a:pPr eaLnBrk="1" hangingPunct="1"/>
            <a:r>
              <a:rPr lang="en-US" altLang="en-US"/>
              <a:t>Brief history of GNU/Linux</a:t>
            </a:r>
          </a:p>
          <a:p>
            <a:pPr eaLnBrk="1" hangingPunct="1"/>
            <a:r>
              <a:rPr lang="en-US" altLang="en-US"/>
              <a:t>GNU/Linux Architecture</a:t>
            </a:r>
          </a:p>
          <a:p>
            <a:pPr eaLnBrk="1" hangingPunct="1"/>
            <a:r>
              <a:rPr lang="en-US" altLang="en-US"/>
              <a:t>Getting started</a:t>
            </a:r>
          </a:p>
          <a:p>
            <a:pPr lvl="1" eaLnBrk="1" hangingPunct="1"/>
            <a:r>
              <a:rPr lang="en-US" altLang="en-US"/>
              <a:t>Log in, simple command, shell</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a:extLst>
              <a:ext uri="{FF2B5EF4-FFF2-40B4-BE49-F238E27FC236}">
                <a16:creationId xmlns:a16="http://schemas.microsoft.com/office/drawing/2014/main" id="{0BF1A46D-1ECD-383F-240F-930931BA6F49}"/>
              </a:ext>
            </a:extLst>
          </p:cNvPr>
          <p:cNvSpPr>
            <a:spLocks noGrp="1"/>
          </p:cNvSpPr>
          <p:nvPr>
            <p:ph type="title"/>
          </p:nvPr>
        </p:nvSpPr>
        <p:spPr/>
        <p:txBody>
          <a:bodyPr/>
          <a:lstStyle/>
          <a:p>
            <a:pPr eaLnBrk="1" hangingPunct="1"/>
            <a:r>
              <a:rPr lang="en-US" altLang="en-US"/>
              <a:t>Linux version history</a:t>
            </a:r>
          </a:p>
        </p:txBody>
      </p:sp>
      <p:sp>
        <p:nvSpPr>
          <p:cNvPr id="40963" name="Footer Placeholder 1">
            <a:extLst>
              <a:ext uri="{FF2B5EF4-FFF2-40B4-BE49-F238E27FC236}">
                <a16:creationId xmlns:a16="http://schemas.microsoft.com/office/drawing/2014/main" id="{D5B2E726-8151-8B2C-BE90-89F66964968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40964" name="Slide Number Placeholder 2">
            <a:extLst>
              <a:ext uri="{FF2B5EF4-FFF2-40B4-BE49-F238E27FC236}">
                <a16:creationId xmlns:a16="http://schemas.microsoft.com/office/drawing/2014/main" id="{755CD899-3D78-0AC4-E2E2-BFAC3F80F09F}"/>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CAC674D7-D7D1-42AA-966E-C8287EFABD9C}" type="slidenum">
              <a:rPr lang="en-US" altLang="en-US" sz="1400">
                <a:solidFill>
                  <a:srgbClr val="FFFFFF"/>
                </a:solidFill>
                <a:latin typeface="Franklin Gothic Book" panose="020B0503020102020204" pitchFamily="34" charset="0"/>
              </a:rPr>
              <a:pPr>
                <a:spcBef>
                  <a:spcPct val="0"/>
                </a:spcBef>
                <a:buClrTx/>
                <a:buSzTx/>
                <a:buFontTx/>
                <a:buNone/>
              </a:pPr>
              <a:t>20</a:t>
            </a:fld>
            <a:endParaRPr lang="en-US" altLang="en-US" sz="1400">
              <a:solidFill>
                <a:srgbClr val="FFFFFF"/>
              </a:solidFill>
              <a:latin typeface="Franklin Gothic Book" panose="020B0503020102020204" pitchFamily="34" charset="0"/>
            </a:endParaRPr>
          </a:p>
        </p:txBody>
      </p:sp>
      <p:sp>
        <p:nvSpPr>
          <p:cNvPr id="40965" name="Content Placeholder 4">
            <a:extLst>
              <a:ext uri="{FF2B5EF4-FFF2-40B4-BE49-F238E27FC236}">
                <a16:creationId xmlns:a16="http://schemas.microsoft.com/office/drawing/2014/main" id="{DB36115A-16A3-19D8-C4BD-1E190CEB6030}"/>
              </a:ext>
            </a:extLst>
          </p:cNvPr>
          <p:cNvSpPr>
            <a:spLocks noGrp="1"/>
          </p:cNvSpPr>
          <p:nvPr>
            <p:ph sz="quarter" idx="1"/>
          </p:nvPr>
        </p:nvSpPr>
        <p:spPr>
          <a:xfrm>
            <a:off x="914400" y="1447800"/>
            <a:ext cx="7761288" cy="4860925"/>
          </a:xfrm>
        </p:spPr>
        <p:txBody>
          <a:bodyPr/>
          <a:lstStyle/>
          <a:p>
            <a:pPr eaLnBrk="1" hangingPunct="1"/>
            <a:r>
              <a:rPr lang="en-US" altLang="en-US" sz="2400">
                <a:solidFill>
                  <a:schemeClr val="accent1"/>
                </a:solidFill>
              </a:rPr>
              <a:t>1.0</a:t>
            </a:r>
            <a:r>
              <a:rPr lang="en-US" altLang="en-US" sz="2400"/>
              <a:t>: only supported single-processor </a:t>
            </a:r>
            <a:r>
              <a:rPr lang="en-US" altLang="en-US" sz="2400">
                <a:solidFill>
                  <a:srgbClr val="C00000"/>
                </a:solidFill>
              </a:rPr>
              <a:t>i386</a:t>
            </a:r>
            <a:r>
              <a:rPr lang="en-US" altLang="en-US" sz="2400"/>
              <a:t>-based computer </a:t>
            </a:r>
          </a:p>
          <a:p>
            <a:pPr eaLnBrk="1" hangingPunct="1"/>
            <a:r>
              <a:rPr lang="en-US" altLang="en-US" sz="2400">
                <a:solidFill>
                  <a:schemeClr val="accent1"/>
                </a:solidFill>
              </a:rPr>
              <a:t>1.2</a:t>
            </a:r>
            <a:r>
              <a:rPr lang="en-US" altLang="en-US" sz="2400"/>
              <a:t> support for computers using processors based on the Alpha, SPARC, and MIPS architectures.</a:t>
            </a:r>
          </a:p>
          <a:p>
            <a:pPr eaLnBrk="1" hangingPunct="1"/>
            <a:r>
              <a:rPr lang="en-US" altLang="en-US" sz="2400">
                <a:solidFill>
                  <a:schemeClr val="accent1"/>
                </a:solidFill>
              </a:rPr>
              <a:t>2.0</a:t>
            </a:r>
            <a:r>
              <a:rPr lang="en-US" altLang="en-US" sz="2400"/>
              <a:t>:  </a:t>
            </a:r>
            <a:r>
              <a:rPr lang="en-US" altLang="en-US" sz="2400">
                <a:solidFill>
                  <a:srgbClr val="C00000"/>
                </a:solidFill>
              </a:rPr>
              <a:t>SMP</a:t>
            </a:r>
            <a:r>
              <a:rPr lang="en-US" altLang="en-US" sz="2400"/>
              <a:t> support (symmetric multiple processors) and support for more types of processors</a:t>
            </a:r>
          </a:p>
          <a:p>
            <a:pPr eaLnBrk="1" hangingPunct="1"/>
            <a:r>
              <a:rPr lang="en-US" altLang="en-US" sz="2400">
                <a:solidFill>
                  <a:schemeClr val="accent1"/>
                </a:solidFill>
              </a:rPr>
              <a:t>2.2</a:t>
            </a:r>
            <a:r>
              <a:rPr lang="en-US" altLang="en-US" sz="2400"/>
              <a:t>: removed global spinlock, improved SMP support, support m68k and PowerPC architectures, new file systems (including read-only support for Microsoft’s NTFS)</a:t>
            </a:r>
          </a:p>
          <a:p>
            <a:pPr eaLnBrk="1" hangingPunct="1"/>
            <a:r>
              <a:rPr lang="en-US" altLang="en-US" sz="2400">
                <a:solidFill>
                  <a:schemeClr val="accent1"/>
                </a:solidFill>
              </a:rPr>
              <a:t>2.4.0</a:t>
            </a:r>
            <a:r>
              <a:rPr lang="en-US" altLang="en-US" sz="2400"/>
              <a:t>: support for ISA Plug and Play, USB, and PC Cards, PA-RISC processor,  Bluetooth, Logical Volume Manager (LVM) version 1,  RAID support, InterMezzo and ext3 file systems.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a:extLst>
              <a:ext uri="{FF2B5EF4-FFF2-40B4-BE49-F238E27FC236}">
                <a16:creationId xmlns:a16="http://schemas.microsoft.com/office/drawing/2014/main" id="{0B8D562A-B818-1940-554A-F4DBF478751D}"/>
              </a:ext>
            </a:extLst>
          </p:cNvPr>
          <p:cNvSpPr>
            <a:spLocks noGrp="1"/>
          </p:cNvSpPr>
          <p:nvPr>
            <p:ph type="title"/>
          </p:nvPr>
        </p:nvSpPr>
        <p:spPr/>
        <p:txBody>
          <a:bodyPr/>
          <a:lstStyle/>
          <a:p>
            <a:pPr eaLnBrk="1" hangingPunct="1"/>
            <a:r>
              <a:rPr lang="en-US" altLang="en-US"/>
              <a:t>Linux version history</a:t>
            </a:r>
          </a:p>
        </p:txBody>
      </p:sp>
      <p:sp>
        <p:nvSpPr>
          <p:cNvPr id="41987" name="Footer Placeholder 1">
            <a:extLst>
              <a:ext uri="{FF2B5EF4-FFF2-40B4-BE49-F238E27FC236}">
                <a16:creationId xmlns:a16="http://schemas.microsoft.com/office/drawing/2014/main" id="{1F79F652-78F1-6F03-0040-D90F7A0781A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41988" name="Slide Number Placeholder 2">
            <a:extLst>
              <a:ext uri="{FF2B5EF4-FFF2-40B4-BE49-F238E27FC236}">
                <a16:creationId xmlns:a16="http://schemas.microsoft.com/office/drawing/2014/main" id="{2E58D5B8-1E83-F47E-A64F-4C24A9450BDC}"/>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C43774B3-5E43-48AE-ADD5-14B786890B95}" type="slidenum">
              <a:rPr lang="en-US" altLang="en-US" sz="1400">
                <a:solidFill>
                  <a:srgbClr val="FFFFFF"/>
                </a:solidFill>
                <a:latin typeface="Franklin Gothic Book" panose="020B0503020102020204" pitchFamily="34" charset="0"/>
              </a:rPr>
              <a:pPr>
                <a:spcBef>
                  <a:spcPct val="0"/>
                </a:spcBef>
                <a:buClrTx/>
                <a:buSzTx/>
                <a:buFontTx/>
                <a:buNone/>
              </a:pPr>
              <a:t>21</a:t>
            </a:fld>
            <a:endParaRPr lang="en-US" altLang="en-US" sz="1400">
              <a:solidFill>
                <a:srgbClr val="FFFFFF"/>
              </a:solidFill>
              <a:latin typeface="Franklin Gothic Book" panose="020B0503020102020204" pitchFamily="34" charset="0"/>
            </a:endParaRPr>
          </a:p>
        </p:txBody>
      </p:sp>
      <p:sp>
        <p:nvSpPr>
          <p:cNvPr id="41989" name="Content Placeholder 4">
            <a:extLst>
              <a:ext uri="{FF2B5EF4-FFF2-40B4-BE49-F238E27FC236}">
                <a16:creationId xmlns:a16="http://schemas.microsoft.com/office/drawing/2014/main" id="{E83F1C12-218C-6835-4DF1-BB8F67B2592A}"/>
              </a:ext>
            </a:extLst>
          </p:cNvPr>
          <p:cNvSpPr>
            <a:spLocks noGrp="1"/>
          </p:cNvSpPr>
          <p:nvPr>
            <p:ph sz="quarter" idx="1"/>
          </p:nvPr>
        </p:nvSpPr>
        <p:spPr/>
        <p:txBody>
          <a:bodyPr/>
          <a:lstStyle/>
          <a:p>
            <a:pPr eaLnBrk="1" hangingPunct="1"/>
            <a:r>
              <a:rPr lang="en-US" altLang="en-US" sz="2000">
                <a:solidFill>
                  <a:schemeClr val="accent1"/>
                </a:solidFill>
              </a:rPr>
              <a:t>2.6.0</a:t>
            </a:r>
            <a:r>
              <a:rPr lang="en-US" altLang="en-US" sz="2000"/>
              <a:t> : integration of µClinux , </a:t>
            </a:r>
            <a:r>
              <a:rPr lang="en-US" altLang="en-US" sz="2000">
                <a:hlinkClick r:id="rId2" tooltip="Physical Address Extension"/>
              </a:rPr>
              <a:t>PAE</a:t>
            </a:r>
            <a:r>
              <a:rPr lang="en-US" altLang="en-US" sz="2000"/>
              <a:t> support, support for several new lines of </a:t>
            </a:r>
            <a:r>
              <a:rPr lang="en-US" altLang="en-US" sz="2000">
                <a:hlinkClick r:id="rId3" tooltip="Central processing unit"/>
              </a:rPr>
              <a:t>CPUs</a:t>
            </a:r>
            <a:r>
              <a:rPr lang="en-US" altLang="en-US" sz="2000"/>
              <a:t>, integration of ALSA , support for up to 2</a:t>
            </a:r>
            <a:r>
              <a:rPr lang="en-US" altLang="en-US" sz="2000" baseline="30000"/>
              <a:t>32</a:t>
            </a:r>
            <a:r>
              <a:rPr lang="en-US" altLang="en-US" sz="2000"/>
              <a:t> users , up to 2</a:t>
            </a:r>
            <a:r>
              <a:rPr lang="en-US" altLang="en-US" sz="2000" baseline="30000"/>
              <a:t>29</a:t>
            </a:r>
            <a:r>
              <a:rPr lang="en-US" altLang="en-US" sz="2000"/>
              <a:t> process IDs, increased the number of device types and the number of devices of each type, improved 64-bit support, support for file systems of up to 16 terabytes, in-kernel preemption, support for the Native POSIX Thread Library (NPTL), </a:t>
            </a:r>
            <a:r>
              <a:rPr lang="en-US" altLang="en-US" sz="2000">
                <a:hlinkClick r:id="rId4" tooltip="User-mode Linux"/>
              </a:rPr>
              <a:t>User-mode Linux</a:t>
            </a:r>
            <a:r>
              <a:rPr lang="en-US" altLang="en-US" sz="2000"/>
              <a:t> integration into the mainline kernel sources, </a:t>
            </a:r>
            <a:r>
              <a:rPr lang="en-US" altLang="en-US" sz="2000">
                <a:hlinkClick r:id="rId5" tooltip="Security-Enhanced Linux"/>
              </a:rPr>
              <a:t>SELinux</a:t>
            </a:r>
            <a:r>
              <a:rPr lang="en-US" altLang="en-US" sz="2000"/>
              <a:t> integration into the mainline kernel sources, … </a:t>
            </a:r>
          </a:p>
          <a:p>
            <a:pPr eaLnBrk="1" hangingPunct="1"/>
            <a:r>
              <a:rPr lang="en-US" altLang="en-US" sz="2000">
                <a:solidFill>
                  <a:schemeClr val="accent1"/>
                </a:solidFill>
              </a:rPr>
              <a:t>3.0</a:t>
            </a:r>
            <a:r>
              <a:rPr lang="en-US" altLang="en-US" sz="2000"/>
              <a:t> : 21 July 2011. the big change was, "NOTHING. Absolutely nothing.” "...let's make sure we really make the next release not just an all new shiny number, but a good kernel too." , released near the 20th anniversary of Linux</a:t>
            </a:r>
          </a:p>
          <a:p>
            <a:pPr eaLnBrk="1" hangingPunct="1"/>
            <a:endParaRPr lang="en-US" altLang="en-US"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F9B259A7-4CDE-00EA-2A7F-F8A674D1C7C5}"/>
              </a:ext>
            </a:extLst>
          </p:cNvPr>
          <p:cNvSpPr>
            <a:spLocks noGrp="1"/>
          </p:cNvSpPr>
          <p:nvPr>
            <p:ph type="title"/>
          </p:nvPr>
        </p:nvSpPr>
        <p:spPr/>
        <p:txBody>
          <a:bodyPr/>
          <a:lstStyle/>
          <a:p>
            <a:pPr eaLnBrk="1" hangingPunct="1"/>
            <a:r>
              <a:rPr lang="en-US" altLang="en-US"/>
              <a:t>Understanding uname</a:t>
            </a:r>
          </a:p>
        </p:txBody>
      </p:sp>
      <p:sp>
        <p:nvSpPr>
          <p:cNvPr id="43011" name="Footer Placeholder 3">
            <a:extLst>
              <a:ext uri="{FF2B5EF4-FFF2-40B4-BE49-F238E27FC236}">
                <a16:creationId xmlns:a16="http://schemas.microsoft.com/office/drawing/2014/main" id="{0B22C387-13A5-E41A-97FC-AA6068609B8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43012" name="Slide Number Placeholder 4">
            <a:extLst>
              <a:ext uri="{FF2B5EF4-FFF2-40B4-BE49-F238E27FC236}">
                <a16:creationId xmlns:a16="http://schemas.microsoft.com/office/drawing/2014/main" id="{5E62FC52-A00A-1BF5-6188-61B75B16B054}"/>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025F66A6-82F6-4276-BE4F-BD3F6B6474D4}" type="slidenum">
              <a:rPr lang="en-US" altLang="en-US" sz="1400">
                <a:solidFill>
                  <a:srgbClr val="FFFFFF"/>
                </a:solidFill>
                <a:latin typeface="Franklin Gothic Book" panose="020B0503020102020204" pitchFamily="34" charset="0"/>
              </a:rPr>
              <a:pPr>
                <a:spcBef>
                  <a:spcPct val="0"/>
                </a:spcBef>
                <a:buClrTx/>
                <a:buSzTx/>
                <a:buFontTx/>
                <a:buNone/>
              </a:pPr>
              <a:t>22</a:t>
            </a:fld>
            <a:endParaRPr lang="en-US" altLang="en-US" sz="1400">
              <a:solidFill>
                <a:srgbClr val="FFFFFF"/>
              </a:solidFill>
              <a:latin typeface="Franklin Gothic Book" panose="020B0503020102020204" pitchFamily="34" charset="0"/>
            </a:endParaRPr>
          </a:p>
        </p:txBody>
      </p:sp>
      <p:sp>
        <p:nvSpPr>
          <p:cNvPr id="43013" name="Content Placeholder 2">
            <a:extLst>
              <a:ext uri="{FF2B5EF4-FFF2-40B4-BE49-F238E27FC236}">
                <a16:creationId xmlns:a16="http://schemas.microsoft.com/office/drawing/2014/main" id="{612F1B6C-86B2-A149-47AD-719EB3B77B2A}"/>
              </a:ext>
            </a:extLst>
          </p:cNvPr>
          <p:cNvSpPr>
            <a:spLocks noGrp="1"/>
          </p:cNvSpPr>
          <p:nvPr>
            <p:ph sz="quarter" idx="1"/>
          </p:nvPr>
        </p:nvSpPr>
        <p:spPr/>
        <p:txBody>
          <a:bodyPr/>
          <a:lstStyle/>
          <a:p>
            <a:pPr eaLnBrk="1" hangingPunct="1">
              <a:buFont typeface="Wingdings 2" panose="05020102010507070707" pitchFamily="18" charset="2"/>
              <a:buNone/>
            </a:pPr>
            <a:r>
              <a:rPr lang="en-US" altLang="en-US" sz="2000"/>
              <a:t>$ uname -a</a:t>
            </a:r>
          </a:p>
          <a:p>
            <a:pPr eaLnBrk="1" hangingPunct="1">
              <a:buFont typeface="Wingdings 2" panose="05020102010507070707" pitchFamily="18" charset="2"/>
              <a:buNone/>
            </a:pPr>
            <a:r>
              <a:rPr lang="en-US" altLang="en-US" sz="2000"/>
              <a:t>Linux storm.cis.fordham.edu 3.6.11-1.fc16.x86_64 #1 SMP Mon Dec 17 21:29:15 UTC 2012 x86_64 x86_64 x86_64 GNU/Linux</a:t>
            </a:r>
          </a:p>
          <a:p>
            <a:pPr eaLnBrk="1" hangingPunct="1"/>
            <a:r>
              <a:rPr lang="en-US" altLang="en-US">
                <a:solidFill>
                  <a:srgbClr val="C00000"/>
                </a:solidFill>
              </a:rPr>
              <a:t>Kernel name</a:t>
            </a:r>
            <a:r>
              <a:rPr lang="en-US" altLang="en-US"/>
              <a:t>: Linux:</a:t>
            </a:r>
          </a:p>
          <a:p>
            <a:pPr eaLnBrk="1" hangingPunct="1"/>
            <a:r>
              <a:rPr lang="en-US" altLang="en-US">
                <a:solidFill>
                  <a:srgbClr val="C00000"/>
                </a:solidFill>
              </a:rPr>
              <a:t>Hostname</a:t>
            </a:r>
          </a:p>
          <a:p>
            <a:pPr eaLnBrk="1" hangingPunct="1"/>
            <a:r>
              <a:rPr lang="en-US" altLang="en-US">
                <a:solidFill>
                  <a:srgbClr val="C00000"/>
                </a:solidFill>
              </a:rPr>
              <a:t>Kernel release</a:t>
            </a:r>
            <a:r>
              <a:rPr lang="en-US" altLang="en-US"/>
              <a:t>: </a:t>
            </a:r>
            <a:r>
              <a:rPr lang="en-US" altLang="en-US" sz="2800"/>
              <a:t>3.6.11-1.fc16.x86_64</a:t>
            </a:r>
            <a:endParaRPr lang="en-US" altLang="en-US"/>
          </a:p>
          <a:p>
            <a:pPr eaLnBrk="1" hangingPunct="1"/>
            <a:r>
              <a:rPr lang="en-US" altLang="en-US">
                <a:solidFill>
                  <a:srgbClr val="C00000"/>
                </a:solidFill>
              </a:rPr>
              <a:t>Kernel version</a:t>
            </a:r>
            <a:r>
              <a:rPr lang="en-US" altLang="en-US"/>
              <a:t>: </a:t>
            </a:r>
            <a:r>
              <a:rPr lang="fr-FR" altLang="en-US"/>
              <a:t>#1 SMP Mon Dec 17 21:29:15 UTC 2012</a:t>
            </a:r>
            <a:endParaRPr lang="en-US" altLang="en-US"/>
          </a:p>
          <a:p>
            <a:pPr eaLnBrk="1" hangingPunct="1"/>
            <a:r>
              <a:rPr lang="en-US" altLang="en-US">
                <a:solidFill>
                  <a:srgbClr val="C00000"/>
                </a:solidFill>
              </a:rPr>
              <a:t>Machine hardware name</a:t>
            </a:r>
            <a:r>
              <a:rPr lang="en-US" altLang="en-US"/>
              <a:t>:  x86_64 (AMD64 instruction set)</a:t>
            </a:r>
          </a:p>
          <a:p>
            <a:pPr eaLnBrk="1" hangingPunct="1"/>
            <a:r>
              <a:rPr lang="en-US" altLang="en-US">
                <a:solidFill>
                  <a:srgbClr val="C00000"/>
                </a:solidFill>
              </a:rPr>
              <a:t>Processor</a:t>
            </a:r>
            <a:r>
              <a:rPr lang="en-US" altLang="en-US"/>
              <a:t>:x86_64</a:t>
            </a:r>
          </a:p>
          <a:p>
            <a:pPr eaLnBrk="1" hangingPunct="1"/>
            <a:r>
              <a:rPr lang="en-US" altLang="en-US">
                <a:solidFill>
                  <a:srgbClr val="C00000"/>
                </a:solidFill>
              </a:rPr>
              <a:t>Operating system</a:t>
            </a:r>
            <a:r>
              <a:rPr lang="en-US" altLang="en-US"/>
              <a:t>: GNU/Linux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3">
            <a:extLst>
              <a:ext uri="{FF2B5EF4-FFF2-40B4-BE49-F238E27FC236}">
                <a16:creationId xmlns:a16="http://schemas.microsoft.com/office/drawing/2014/main" id="{2BE93EBF-2B66-D28F-65F2-570AAA641B45}"/>
              </a:ext>
            </a:extLst>
          </p:cNvPr>
          <p:cNvSpPr>
            <a:spLocks noGrp="1"/>
          </p:cNvSpPr>
          <p:nvPr>
            <p:ph type="title"/>
          </p:nvPr>
        </p:nvSpPr>
        <p:spPr/>
        <p:txBody>
          <a:bodyPr/>
          <a:lstStyle/>
          <a:p>
            <a:pPr eaLnBrk="1" hangingPunct="1"/>
            <a:r>
              <a:rPr lang="en-US" altLang="en-US"/>
              <a:t>Unix Standardization</a:t>
            </a:r>
          </a:p>
        </p:txBody>
      </p:sp>
      <p:sp>
        <p:nvSpPr>
          <p:cNvPr id="44035" name="Footer Placeholder 1">
            <a:extLst>
              <a:ext uri="{FF2B5EF4-FFF2-40B4-BE49-F238E27FC236}">
                <a16:creationId xmlns:a16="http://schemas.microsoft.com/office/drawing/2014/main" id="{3410071B-6218-5F5F-896A-E52062CA9CD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44036" name="Slide Number Placeholder 2">
            <a:extLst>
              <a:ext uri="{FF2B5EF4-FFF2-40B4-BE49-F238E27FC236}">
                <a16:creationId xmlns:a16="http://schemas.microsoft.com/office/drawing/2014/main" id="{9B96EED5-3C84-F88E-C6BF-BEF46DCF56F8}"/>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7CF3DB46-A388-424E-BD11-5EBC04B41DE4}" type="slidenum">
              <a:rPr lang="en-US" altLang="en-US" sz="1400">
                <a:solidFill>
                  <a:srgbClr val="FFFFFF"/>
                </a:solidFill>
                <a:latin typeface="Franklin Gothic Book" panose="020B0503020102020204" pitchFamily="34" charset="0"/>
              </a:rPr>
              <a:pPr>
                <a:spcBef>
                  <a:spcPct val="0"/>
                </a:spcBef>
                <a:buClrTx/>
                <a:buSzTx/>
                <a:buFontTx/>
                <a:buNone/>
              </a:pPr>
              <a:t>23</a:t>
            </a:fld>
            <a:endParaRPr lang="en-US" altLang="en-US" sz="1400">
              <a:solidFill>
                <a:srgbClr val="FFFFFF"/>
              </a:solidFill>
              <a:latin typeface="Franklin Gothic Book" panose="020B0503020102020204" pitchFamily="34" charset="0"/>
            </a:endParaRPr>
          </a:p>
        </p:txBody>
      </p:sp>
      <p:sp>
        <p:nvSpPr>
          <p:cNvPr id="44037" name="Content Placeholder 4">
            <a:extLst>
              <a:ext uri="{FF2B5EF4-FFF2-40B4-BE49-F238E27FC236}">
                <a16:creationId xmlns:a16="http://schemas.microsoft.com/office/drawing/2014/main" id="{BC3DD137-8E00-E40E-5E9C-79D061CFBC34}"/>
              </a:ext>
            </a:extLst>
          </p:cNvPr>
          <p:cNvSpPr>
            <a:spLocks noGrp="1"/>
          </p:cNvSpPr>
          <p:nvPr>
            <p:ph sz="quarter" idx="1"/>
          </p:nvPr>
        </p:nvSpPr>
        <p:spPr>
          <a:xfrm>
            <a:off x="755650" y="1484313"/>
            <a:ext cx="7772400" cy="4572000"/>
          </a:xfrm>
        </p:spPr>
        <p:txBody>
          <a:bodyPr/>
          <a:lstStyle/>
          <a:p>
            <a:pPr eaLnBrk="1" hangingPunct="1"/>
            <a:r>
              <a:rPr lang="en-US" altLang="en-US" sz="2400"/>
              <a:t>Different implementations of Unix diverged:</a:t>
            </a:r>
          </a:p>
          <a:p>
            <a:pPr lvl="1" eaLnBrk="1" hangingPunct="1"/>
            <a:r>
              <a:rPr lang="en-US" altLang="en-US" sz="2000"/>
              <a:t>Different meaning for command options</a:t>
            </a:r>
          </a:p>
          <a:p>
            <a:pPr lvl="1" eaLnBrk="1" hangingPunct="1"/>
            <a:r>
              <a:rPr lang="en-US" altLang="en-US" sz="2000"/>
              <a:t>System calls syntax and sementatics</a:t>
            </a:r>
          </a:p>
          <a:p>
            <a:pPr eaLnBrk="1" hangingPunct="1"/>
            <a:r>
              <a:rPr lang="en-US" altLang="en-US" sz="2400">
                <a:solidFill>
                  <a:srgbClr val="C00000"/>
                </a:solidFill>
              </a:rPr>
              <a:t>POSIX,  "</a:t>
            </a:r>
            <a:r>
              <a:rPr lang="en-US" altLang="en-US" sz="2400" b="1">
                <a:solidFill>
                  <a:srgbClr val="C00000"/>
                </a:solidFill>
              </a:rPr>
              <a:t>P</a:t>
            </a:r>
            <a:r>
              <a:rPr lang="en-US" altLang="en-US" sz="2400">
                <a:solidFill>
                  <a:srgbClr val="C00000"/>
                </a:solidFill>
              </a:rPr>
              <a:t>ortable </a:t>
            </a:r>
            <a:r>
              <a:rPr lang="en-US" altLang="en-US" sz="2400" b="1">
                <a:solidFill>
                  <a:srgbClr val="C00000"/>
                </a:solidFill>
              </a:rPr>
              <a:t>O</a:t>
            </a:r>
            <a:r>
              <a:rPr lang="en-US" altLang="en-US" sz="2400">
                <a:solidFill>
                  <a:srgbClr val="C00000"/>
                </a:solidFill>
              </a:rPr>
              <a:t>perating </a:t>
            </a:r>
            <a:r>
              <a:rPr lang="en-US" altLang="en-US" sz="2400" b="1">
                <a:solidFill>
                  <a:srgbClr val="C00000"/>
                </a:solidFill>
              </a:rPr>
              <a:t>S</a:t>
            </a:r>
            <a:r>
              <a:rPr lang="en-US" altLang="en-US" sz="2400">
                <a:solidFill>
                  <a:srgbClr val="C00000"/>
                </a:solidFill>
              </a:rPr>
              <a:t>ystem </a:t>
            </a:r>
            <a:r>
              <a:rPr lang="en-US" altLang="en-US" sz="2400" b="1">
                <a:solidFill>
                  <a:srgbClr val="C00000"/>
                </a:solidFill>
              </a:rPr>
              <a:t>I</a:t>
            </a:r>
            <a:r>
              <a:rPr lang="en-US" altLang="en-US" sz="2400">
                <a:solidFill>
                  <a:srgbClr val="C00000"/>
                </a:solidFill>
              </a:rPr>
              <a:t>nterface"</a:t>
            </a:r>
            <a:r>
              <a:rPr lang="en-US" altLang="en-US" sz="2400"/>
              <a:t>, is a family of standards specified by  </a:t>
            </a:r>
            <a:r>
              <a:rPr lang="en-US" altLang="en-US" sz="2400">
                <a:solidFill>
                  <a:srgbClr val="C00000"/>
                </a:solidFill>
              </a:rPr>
              <a:t>IEEE</a:t>
            </a:r>
            <a:r>
              <a:rPr lang="en-US" altLang="en-US" sz="2400"/>
              <a:t> for maintaining compatibility between Unix systems.</a:t>
            </a:r>
          </a:p>
          <a:p>
            <a:pPr lvl="1" eaLnBrk="1" hangingPunct="1"/>
            <a:r>
              <a:rPr lang="en-US" altLang="en-US" sz="2000"/>
              <a:t>C library level, shell language, system utilities and options, thread library</a:t>
            </a:r>
          </a:p>
          <a:p>
            <a:pPr lvl="1" eaLnBrk="1" hangingPunct="1"/>
            <a:r>
              <a:rPr lang="en-US" altLang="en-US" sz="2000"/>
              <a:t>currently IEEE Std. 1003.1-2004</a:t>
            </a:r>
          </a:p>
          <a:p>
            <a:pPr eaLnBrk="1" hangingPunct="1"/>
            <a:r>
              <a:rPr lang="en-US" altLang="en-US" sz="2400" b="1"/>
              <a:t>POSIX for Windows:</a:t>
            </a:r>
          </a:p>
          <a:p>
            <a:pPr lvl="1" eaLnBrk="1" hangingPunct="1"/>
            <a:r>
              <a:rPr lang="en-US" altLang="en-US" sz="2000"/>
              <a:t>Cygwin provides a largely POSIX-compliant development and run-time environment for Microsoft Windows.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53D5357C-3DA1-F119-2AD1-272EBC2B5EBC}"/>
              </a:ext>
            </a:extLst>
          </p:cNvPr>
          <p:cNvSpPr>
            <a:spLocks noGrp="1"/>
          </p:cNvSpPr>
          <p:nvPr>
            <p:ph type="title"/>
          </p:nvPr>
        </p:nvSpPr>
        <p:spPr/>
        <p:txBody>
          <a:bodyPr/>
          <a:lstStyle/>
          <a:p>
            <a:pPr eaLnBrk="1" hangingPunct="1"/>
            <a:r>
              <a:rPr lang="en-US" altLang="en-US"/>
              <a:t>Single Unix Specification</a:t>
            </a:r>
          </a:p>
        </p:txBody>
      </p:sp>
      <p:sp>
        <p:nvSpPr>
          <p:cNvPr id="45059" name="Footer Placeholder 3">
            <a:extLst>
              <a:ext uri="{FF2B5EF4-FFF2-40B4-BE49-F238E27FC236}">
                <a16:creationId xmlns:a16="http://schemas.microsoft.com/office/drawing/2014/main" id="{CE453034-9B9A-9B39-F9A6-CEACA2D807D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45060" name="Slide Number Placeholder 4">
            <a:extLst>
              <a:ext uri="{FF2B5EF4-FFF2-40B4-BE49-F238E27FC236}">
                <a16:creationId xmlns:a16="http://schemas.microsoft.com/office/drawing/2014/main" id="{CB29DE0F-D346-9D02-C845-E0CE4E6C3DAF}"/>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FB738370-1858-4272-8934-2B78EA2772D4}" type="slidenum">
              <a:rPr lang="en-US" altLang="en-US" sz="1400">
                <a:solidFill>
                  <a:srgbClr val="FFFFFF"/>
                </a:solidFill>
                <a:latin typeface="Franklin Gothic Book" panose="020B0503020102020204" pitchFamily="34" charset="0"/>
              </a:rPr>
              <a:pPr>
                <a:spcBef>
                  <a:spcPct val="0"/>
                </a:spcBef>
                <a:buClrTx/>
                <a:buSzTx/>
                <a:buFontTx/>
                <a:buNone/>
              </a:pPr>
              <a:t>24</a:t>
            </a:fld>
            <a:endParaRPr lang="en-US" altLang="en-US" sz="1400">
              <a:solidFill>
                <a:srgbClr val="FFFFFF"/>
              </a:solidFill>
              <a:latin typeface="Franklin Gothic Book" panose="020B0503020102020204" pitchFamily="34" charset="0"/>
            </a:endParaRPr>
          </a:p>
        </p:txBody>
      </p:sp>
      <p:sp>
        <p:nvSpPr>
          <p:cNvPr id="45061" name="Content Placeholder 2">
            <a:extLst>
              <a:ext uri="{FF2B5EF4-FFF2-40B4-BE49-F238E27FC236}">
                <a16:creationId xmlns:a16="http://schemas.microsoft.com/office/drawing/2014/main" id="{CDB2C621-990E-CDA7-2FB4-6269A5819266}"/>
              </a:ext>
            </a:extLst>
          </p:cNvPr>
          <p:cNvSpPr>
            <a:spLocks noGrp="1"/>
          </p:cNvSpPr>
          <p:nvPr>
            <p:ph sz="quarter" idx="1"/>
          </p:nvPr>
        </p:nvSpPr>
        <p:spPr/>
        <p:txBody>
          <a:bodyPr/>
          <a:lstStyle/>
          <a:p>
            <a:pPr eaLnBrk="1" hangingPunct="1"/>
            <a:r>
              <a:rPr lang="en-US" altLang="en-US" b="1"/>
              <a:t>1990: </a:t>
            </a:r>
            <a:r>
              <a:rPr lang="en-US" altLang="en-US"/>
              <a:t>X/Open launches XPG3 Brand. OSF/1 debuts.</a:t>
            </a:r>
          </a:p>
          <a:p>
            <a:pPr eaLnBrk="1" hangingPunct="1"/>
            <a:r>
              <a:rPr lang="en-US" altLang="en-US" b="1"/>
              <a:t>1993: </a:t>
            </a:r>
            <a:r>
              <a:rPr lang="en-US" altLang="en-US"/>
              <a:t>Novell transfers rights to "UNIX" trademark and Single UNIX Specification to </a:t>
            </a:r>
            <a:r>
              <a:rPr lang="en-US" altLang="en-US">
                <a:solidFill>
                  <a:srgbClr val="C00000"/>
                </a:solidFill>
              </a:rPr>
              <a:t>X/Open</a:t>
            </a:r>
            <a:r>
              <a:rPr lang="en-US" altLang="en-US"/>
              <a:t>. </a:t>
            </a:r>
          </a:p>
          <a:p>
            <a:pPr eaLnBrk="1" hangingPunct="1"/>
            <a:r>
              <a:rPr lang="en-US" altLang="en-US" b="1"/>
              <a:t>1994:  </a:t>
            </a:r>
            <a:r>
              <a:rPr lang="en-US" altLang="en-US"/>
              <a:t>X/Open introduces </a:t>
            </a:r>
            <a:r>
              <a:rPr lang="en-US" altLang="en-US" b="1">
                <a:solidFill>
                  <a:srgbClr val="C00000"/>
                </a:solidFill>
              </a:rPr>
              <a:t>Single UNIX Specification</a:t>
            </a:r>
            <a:r>
              <a:rPr lang="en-US" altLang="en-US"/>
              <a:t>, </a:t>
            </a:r>
            <a:r>
              <a:rPr lang="en-US" altLang="en-US" u="sng"/>
              <a:t>separating the UNIX trademark from any actual code stream</a:t>
            </a:r>
          </a:p>
          <a:p>
            <a:pPr eaLnBrk="1" hangingPunct="1"/>
            <a:r>
              <a:rPr lang="en-US" altLang="en-US" b="1"/>
              <a:t>1995:</a:t>
            </a:r>
            <a:r>
              <a:rPr lang="en-US" altLang="en-US"/>
              <a:t>X/Open introduces UNIX 95 branding program for implementations of Single UNIX Specification. </a:t>
            </a:r>
          </a:p>
          <a:p>
            <a:pPr eaLnBrk="1" hangingPunct="1"/>
            <a:r>
              <a:rPr lang="en-US" altLang="en-US" b="1"/>
              <a:t>1996</a:t>
            </a:r>
            <a:r>
              <a:rPr lang="en-US" altLang="en-US"/>
              <a:t> : </a:t>
            </a:r>
            <a:r>
              <a:rPr lang="en-US" altLang="en-US" b="1">
                <a:solidFill>
                  <a:srgbClr val="C00000"/>
                </a:solidFill>
              </a:rPr>
              <a:t>Open Group </a:t>
            </a:r>
            <a:r>
              <a:rPr lang="en-US" altLang="en-US"/>
              <a:t>forms as a merger of OSF and X/Open.</a:t>
            </a:r>
            <a:endParaRPr lang="en-US" altLang="en-US"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AE7AB12E-1A36-680A-17F2-B8EA8F35B5E2}"/>
              </a:ext>
            </a:extLst>
          </p:cNvPr>
          <p:cNvSpPr>
            <a:spLocks noGrp="1"/>
          </p:cNvSpPr>
          <p:nvPr>
            <p:ph type="title"/>
          </p:nvPr>
        </p:nvSpPr>
        <p:spPr/>
        <p:txBody>
          <a:bodyPr/>
          <a:lstStyle/>
          <a:p>
            <a:pPr eaLnBrk="1" hangingPunct="1"/>
            <a:r>
              <a:rPr lang="en-US" altLang="en-US"/>
              <a:t>X/Open =&gt; Open Group</a:t>
            </a:r>
          </a:p>
        </p:txBody>
      </p:sp>
      <p:sp>
        <p:nvSpPr>
          <p:cNvPr id="46083" name="Footer Placeholder 3">
            <a:extLst>
              <a:ext uri="{FF2B5EF4-FFF2-40B4-BE49-F238E27FC236}">
                <a16:creationId xmlns:a16="http://schemas.microsoft.com/office/drawing/2014/main" id="{7B931645-A3D2-4056-51CF-4DCE154CDBA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46084" name="Slide Number Placeholder 4">
            <a:extLst>
              <a:ext uri="{FF2B5EF4-FFF2-40B4-BE49-F238E27FC236}">
                <a16:creationId xmlns:a16="http://schemas.microsoft.com/office/drawing/2014/main" id="{28BCCF83-F105-D0A0-8C57-2C465101E2BF}"/>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23DF146C-992F-4F5E-A594-55F2FD04BB75}" type="slidenum">
              <a:rPr lang="en-US" altLang="en-US" sz="1400">
                <a:solidFill>
                  <a:srgbClr val="FFFFFF"/>
                </a:solidFill>
                <a:latin typeface="Franklin Gothic Book" panose="020B0503020102020204" pitchFamily="34" charset="0"/>
              </a:rPr>
              <a:pPr>
                <a:spcBef>
                  <a:spcPct val="0"/>
                </a:spcBef>
                <a:buClrTx/>
                <a:buSzTx/>
                <a:buFontTx/>
                <a:buNone/>
              </a:pPr>
              <a:t>25</a:t>
            </a:fld>
            <a:endParaRPr lang="en-US" altLang="en-US" sz="1400">
              <a:solidFill>
                <a:srgbClr val="FFFFFF"/>
              </a:solidFill>
              <a:latin typeface="Franklin Gothic Book" panose="020B0503020102020204" pitchFamily="34" charset="0"/>
            </a:endParaRPr>
          </a:p>
        </p:txBody>
      </p:sp>
      <p:sp>
        <p:nvSpPr>
          <p:cNvPr id="46085" name="Content Placeholder 2">
            <a:extLst>
              <a:ext uri="{FF2B5EF4-FFF2-40B4-BE49-F238E27FC236}">
                <a16:creationId xmlns:a16="http://schemas.microsoft.com/office/drawing/2014/main" id="{9BB6A4C9-08E3-3657-AB58-FAFD4A0C83AF}"/>
              </a:ext>
            </a:extLst>
          </p:cNvPr>
          <p:cNvSpPr>
            <a:spLocks noGrp="1"/>
          </p:cNvSpPr>
          <p:nvPr>
            <p:ph sz="quarter" idx="1"/>
          </p:nvPr>
        </p:nvSpPr>
        <p:spPr/>
        <p:txBody>
          <a:bodyPr/>
          <a:lstStyle/>
          <a:p>
            <a:pPr eaLnBrk="1" hangingPunct="1"/>
            <a:r>
              <a:rPr lang="en-US" altLang="en-US" sz="2400" b="1"/>
              <a:t>1997: </a:t>
            </a:r>
            <a:r>
              <a:rPr lang="en-US" altLang="en-US" sz="2400"/>
              <a:t>Open Group introduces Version 2 of Single UNIX Specification, including support for realtime, threads and 64-bit and larger processors. </a:t>
            </a:r>
          </a:p>
          <a:p>
            <a:pPr eaLnBrk="1" hangingPunct="1"/>
            <a:r>
              <a:rPr lang="en-US" altLang="en-US" sz="2400" b="1"/>
              <a:t>1998:</a:t>
            </a:r>
            <a:r>
              <a:rPr lang="en-US" altLang="en-US" sz="2400"/>
              <a:t> Open Group introduces UNIX 98 family of brands, including Base, Workstation and Server. First UNIX 98 registered products shipped by Sun, IBM and NCR. </a:t>
            </a:r>
          </a:p>
          <a:p>
            <a:pPr eaLnBrk="1" hangingPunct="1"/>
            <a:r>
              <a:rPr lang="en-US" altLang="en-US" sz="2400" b="1"/>
              <a:t>1999:</a:t>
            </a:r>
            <a:r>
              <a:rPr lang="en-US" altLang="en-US" sz="2400"/>
              <a:t> Open Group and IEEE commence joint development of a revision to POSIX and the Single UNIX Specification. </a:t>
            </a:r>
          </a:p>
          <a:p>
            <a:pPr eaLnBrk="1" hangingPunct="1"/>
            <a:r>
              <a:rPr lang="en-US" altLang="en-US" sz="2400" b="1">
                <a:solidFill>
                  <a:srgbClr val="C00000"/>
                </a:solidFill>
              </a:rPr>
              <a:t>2001: Version 3 of the Single UNIX Specification unites IEEE POSIX, The Open Group and the industry efforts.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DD7E8DAD-CF7F-CC7D-364E-8BE947C9D370}"/>
              </a:ext>
            </a:extLst>
          </p:cNvPr>
          <p:cNvSpPr>
            <a:spLocks noGrp="1"/>
          </p:cNvSpPr>
          <p:nvPr>
            <p:ph type="title"/>
          </p:nvPr>
        </p:nvSpPr>
        <p:spPr/>
        <p:txBody>
          <a:bodyPr/>
          <a:lstStyle/>
          <a:p>
            <a:pPr eaLnBrk="1" hangingPunct="1"/>
            <a:r>
              <a:rPr lang="en-US" altLang="en-US"/>
              <a:t>Today’s Unix Systems </a:t>
            </a:r>
          </a:p>
        </p:txBody>
      </p:sp>
      <p:sp>
        <p:nvSpPr>
          <p:cNvPr id="47107" name="Footer Placeholder 3">
            <a:extLst>
              <a:ext uri="{FF2B5EF4-FFF2-40B4-BE49-F238E27FC236}">
                <a16:creationId xmlns:a16="http://schemas.microsoft.com/office/drawing/2014/main" id="{65E7D72D-86D7-D299-BC9A-83F92DD4DA4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47108" name="Slide Number Placeholder 4">
            <a:extLst>
              <a:ext uri="{FF2B5EF4-FFF2-40B4-BE49-F238E27FC236}">
                <a16:creationId xmlns:a16="http://schemas.microsoft.com/office/drawing/2014/main" id="{1F5E23E2-26E1-1785-6E93-FF4A00FA0C73}"/>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23548304-72C9-4EA3-9039-C3C012C7192B}" type="slidenum">
              <a:rPr lang="en-US" altLang="en-US" sz="1400">
                <a:solidFill>
                  <a:srgbClr val="FFFFFF"/>
                </a:solidFill>
                <a:latin typeface="Franklin Gothic Book" panose="020B0503020102020204" pitchFamily="34" charset="0"/>
              </a:rPr>
              <a:pPr>
                <a:spcBef>
                  <a:spcPct val="0"/>
                </a:spcBef>
                <a:buClrTx/>
                <a:buSzTx/>
                <a:buFontTx/>
                <a:buNone/>
              </a:pPr>
              <a:t>26</a:t>
            </a:fld>
            <a:endParaRPr lang="en-US" altLang="en-US" sz="1400">
              <a:solidFill>
                <a:srgbClr val="FFFFFF"/>
              </a:solidFill>
              <a:latin typeface="Franklin Gothic Book" panose="020B0503020102020204" pitchFamily="34" charset="0"/>
            </a:endParaRPr>
          </a:p>
        </p:txBody>
      </p:sp>
      <p:sp>
        <p:nvSpPr>
          <p:cNvPr id="47109" name="Content Placeholder 2">
            <a:extLst>
              <a:ext uri="{FF2B5EF4-FFF2-40B4-BE49-F238E27FC236}">
                <a16:creationId xmlns:a16="http://schemas.microsoft.com/office/drawing/2014/main" id="{DEBCEA3C-EDEC-1B69-F69B-331AA5FFD958}"/>
              </a:ext>
            </a:extLst>
          </p:cNvPr>
          <p:cNvSpPr>
            <a:spLocks noGrp="1"/>
          </p:cNvSpPr>
          <p:nvPr>
            <p:ph sz="quarter" idx="1"/>
          </p:nvPr>
        </p:nvSpPr>
        <p:spPr/>
        <p:txBody>
          <a:bodyPr/>
          <a:lstStyle/>
          <a:p>
            <a:pPr eaLnBrk="1" hangingPunct="1"/>
            <a:r>
              <a:rPr lang="en-US" altLang="en-US" sz="2800"/>
              <a:t>To be an officially Unix system, need to go through certification based on the Single Unix Specification </a:t>
            </a:r>
          </a:p>
          <a:p>
            <a:pPr eaLnBrk="1" hangingPunct="1"/>
            <a:r>
              <a:rPr lang="en-US" altLang="en-US" sz="2800">
                <a:solidFill>
                  <a:srgbClr val="C00000"/>
                </a:solidFill>
              </a:rPr>
              <a:t>Registered Unix systems</a:t>
            </a:r>
            <a:r>
              <a:rPr lang="en-US" altLang="en-US" sz="2800"/>
              <a:t>:  AIX, HP/UX, OS X, Reliant Unix, …. </a:t>
            </a:r>
          </a:p>
          <a:p>
            <a:pPr eaLnBrk="1" hangingPunct="1"/>
            <a:r>
              <a:rPr lang="en-US" altLang="en-US" sz="2800">
                <a:solidFill>
                  <a:srgbClr val="C00000"/>
                </a:solidFill>
              </a:rPr>
              <a:t>Linux</a:t>
            </a:r>
            <a:r>
              <a:rPr lang="en-US" altLang="en-US" sz="2800"/>
              <a:t> and </a:t>
            </a:r>
            <a:r>
              <a:rPr lang="en-US" altLang="en-US" sz="2800">
                <a:solidFill>
                  <a:srgbClr val="C00000"/>
                </a:solidFill>
              </a:rPr>
              <a:t>FreeBSD</a:t>
            </a:r>
            <a:r>
              <a:rPr lang="en-US" altLang="en-US" sz="2800"/>
              <a:t> do not typically certify their distributions, as the cost of certification and the rapidly changing nature of such distributions make the process too expensive to sustain.</a:t>
            </a:r>
            <a:endParaRPr lang="en-US" altLang="en-US" sz="2800" b="1">
              <a:solidFill>
                <a:srgbClr val="C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5487C6C2-0BE1-5152-5112-655578BA911B}"/>
              </a:ext>
            </a:extLst>
          </p:cNvPr>
          <p:cNvSpPr>
            <a:spLocks noGrp="1"/>
          </p:cNvSpPr>
          <p:nvPr>
            <p:ph type="title"/>
          </p:nvPr>
        </p:nvSpPr>
        <p:spPr/>
        <p:txBody>
          <a:bodyPr/>
          <a:lstStyle/>
          <a:p>
            <a:pPr eaLnBrk="1" hangingPunct="1"/>
            <a:r>
              <a:rPr lang="en-US" altLang="en-US"/>
              <a:t>Outline</a:t>
            </a:r>
          </a:p>
        </p:txBody>
      </p:sp>
      <p:sp>
        <p:nvSpPr>
          <p:cNvPr id="48131" name="Footer Placeholder 4">
            <a:extLst>
              <a:ext uri="{FF2B5EF4-FFF2-40B4-BE49-F238E27FC236}">
                <a16:creationId xmlns:a16="http://schemas.microsoft.com/office/drawing/2014/main" id="{27B33FD6-E72D-3B8E-8C18-260BC4DBF16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48132" name="Slide Number Placeholder 3">
            <a:extLst>
              <a:ext uri="{FF2B5EF4-FFF2-40B4-BE49-F238E27FC236}">
                <a16:creationId xmlns:a16="http://schemas.microsoft.com/office/drawing/2014/main" id="{1722A9F1-E4B3-0AAE-89A7-ABC848EBE3D5}"/>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7DE1C7FE-9E52-4AE3-88FD-31383FE40556}" type="slidenum">
              <a:rPr lang="en-US" altLang="en-US" sz="1400">
                <a:solidFill>
                  <a:srgbClr val="FFFFFF"/>
                </a:solidFill>
                <a:latin typeface="Franklin Gothic Book" panose="020B0503020102020204" pitchFamily="34" charset="0"/>
              </a:rPr>
              <a:pPr>
                <a:spcBef>
                  <a:spcPct val="0"/>
                </a:spcBef>
                <a:buClrTx/>
                <a:buSzTx/>
                <a:buFontTx/>
                <a:buNone/>
              </a:pPr>
              <a:t>27</a:t>
            </a:fld>
            <a:endParaRPr lang="en-US" altLang="en-US" sz="1400">
              <a:solidFill>
                <a:srgbClr val="FFFFFF"/>
              </a:solidFill>
              <a:latin typeface="Franklin Gothic Book" panose="020B0503020102020204" pitchFamily="34" charset="0"/>
            </a:endParaRPr>
          </a:p>
        </p:txBody>
      </p:sp>
      <p:sp>
        <p:nvSpPr>
          <p:cNvPr id="48133" name="Content Placeholder 2">
            <a:extLst>
              <a:ext uri="{FF2B5EF4-FFF2-40B4-BE49-F238E27FC236}">
                <a16:creationId xmlns:a16="http://schemas.microsoft.com/office/drawing/2014/main" id="{CD429F51-A5D1-799B-BD55-E919250D8DF6}"/>
              </a:ext>
            </a:extLst>
          </p:cNvPr>
          <p:cNvSpPr>
            <a:spLocks noGrp="1"/>
          </p:cNvSpPr>
          <p:nvPr>
            <p:ph sz="quarter" idx="1"/>
          </p:nvPr>
        </p:nvSpPr>
        <p:spPr/>
        <p:txBody>
          <a:bodyPr/>
          <a:lstStyle/>
          <a:p>
            <a:pPr eaLnBrk="1" hangingPunct="1"/>
            <a:r>
              <a:rPr lang="en-US" altLang="en-US"/>
              <a:t>Important course information</a:t>
            </a:r>
          </a:p>
          <a:p>
            <a:pPr lvl="1" eaLnBrk="1" hangingPunct="1"/>
            <a:r>
              <a:rPr lang="en-US" altLang="en-US"/>
              <a:t>Objective</a:t>
            </a:r>
          </a:p>
          <a:p>
            <a:pPr lvl="1" eaLnBrk="1" hangingPunct="1"/>
            <a:r>
              <a:rPr lang="en-US" altLang="en-US"/>
              <a:t>Roadmap</a:t>
            </a:r>
          </a:p>
          <a:p>
            <a:pPr lvl="1" eaLnBrk="1" hangingPunct="1"/>
            <a:r>
              <a:rPr lang="en-US" altLang="en-US"/>
              <a:t>Requirement &amp; policy</a:t>
            </a:r>
          </a:p>
          <a:p>
            <a:pPr eaLnBrk="1" hangingPunct="1"/>
            <a:r>
              <a:rPr lang="en-US" altLang="en-US"/>
              <a:t>Brief history of GNU/Linux</a:t>
            </a:r>
          </a:p>
          <a:p>
            <a:pPr eaLnBrk="1" hangingPunct="1"/>
            <a:r>
              <a:rPr lang="en-US" altLang="en-US"/>
              <a:t>GNU/Linux Architecture</a:t>
            </a:r>
          </a:p>
          <a:p>
            <a:pPr eaLnBrk="1" hangingPunct="1"/>
            <a:r>
              <a:rPr lang="en-US" altLang="en-US"/>
              <a:t>Getting started</a:t>
            </a:r>
          </a:p>
          <a:p>
            <a:pPr lvl="1" eaLnBrk="1" hangingPunct="1"/>
            <a:r>
              <a:rPr lang="en-US" altLang="en-US"/>
              <a:t>Shell</a:t>
            </a:r>
          </a:p>
          <a:p>
            <a:pPr lvl="1" eaLnBrk="1" hangingPunct="1"/>
            <a:r>
              <a:rPr lang="en-US" altLang="en-US"/>
              <a:t>File system, file</a:t>
            </a:r>
          </a:p>
          <a:p>
            <a:pPr lvl="1" eaLnBrk="1" hangingPunct="1"/>
            <a:endParaRPr lang="en-US"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E8DF8049-C231-C8E5-B966-0D6F1BDAB8C1}"/>
              </a:ext>
            </a:extLst>
          </p:cNvPr>
          <p:cNvSpPr>
            <a:spLocks noGrp="1"/>
          </p:cNvSpPr>
          <p:nvPr>
            <p:ph type="title"/>
          </p:nvPr>
        </p:nvSpPr>
        <p:spPr/>
        <p:txBody>
          <a:bodyPr/>
          <a:lstStyle/>
          <a:p>
            <a:pPr eaLnBrk="1" hangingPunct="1"/>
            <a:r>
              <a:rPr lang="en-US" altLang="en-US"/>
              <a:t>A Quick Start </a:t>
            </a:r>
          </a:p>
        </p:txBody>
      </p:sp>
      <p:sp>
        <p:nvSpPr>
          <p:cNvPr id="50179" name="Footer Placeholder 6">
            <a:extLst>
              <a:ext uri="{FF2B5EF4-FFF2-40B4-BE49-F238E27FC236}">
                <a16:creationId xmlns:a16="http://schemas.microsoft.com/office/drawing/2014/main" id="{F360BA45-C7CF-E5CC-149F-221E52B4386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50180" name="Slide Number Placeholder 3">
            <a:extLst>
              <a:ext uri="{FF2B5EF4-FFF2-40B4-BE49-F238E27FC236}">
                <a16:creationId xmlns:a16="http://schemas.microsoft.com/office/drawing/2014/main" id="{F0C0F7C4-29F3-E101-6BB3-3093EBB2C15A}"/>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9E02EBCF-6478-403A-8EA9-A4F41E1DB13F}" type="slidenum">
              <a:rPr lang="en-US" altLang="en-US" sz="1400">
                <a:solidFill>
                  <a:srgbClr val="FFFFFF"/>
                </a:solidFill>
              </a:rPr>
              <a:pPr>
                <a:spcBef>
                  <a:spcPct val="0"/>
                </a:spcBef>
                <a:buClrTx/>
                <a:buSzTx/>
                <a:buFontTx/>
                <a:buNone/>
              </a:pPr>
              <a:t>28</a:t>
            </a:fld>
            <a:endParaRPr lang="en-US" altLang="en-US" sz="1400">
              <a:solidFill>
                <a:srgbClr val="FFFFFF"/>
              </a:solidFill>
            </a:endParaRPr>
          </a:p>
        </p:txBody>
      </p:sp>
      <p:sp>
        <p:nvSpPr>
          <p:cNvPr id="50181" name="Content Placeholder 2">
            <a:extLst>
              <a:ext uri="{FF2B5EF4-FFF2-40B4-BE49-F238E27FC236}">
                <a16:creationId xmlns:a16="http://schemas.microsoft.com/office/drawing/2014/main" id="{2574D2DF-872F-64E7-612F-D7EF987C2828}"/>
              </a:ext>
            </a:extLst>
          </p:cNvPr>
          <p:cNvSpPr>
            <a:spLocks noGrp="1"/>
          </p:cNvSpPr>
          <p:nvPr>
            <p:ph sz="quarter" idx="1"/>
          </p:nvPr>
        </p:nvSpPr>
        <p:spPr/>
        <p:txBody>
          <a:bodyPr/>
          <a:lstStyle/>
          <a:p>
            <a:pPr eaLnBrk="1" hangingPunct="1"/>
            <a:r>
              <a:rPr lang="en-US" altLang="en-US" dirty="0"/>
              <a:t>Terminal</a:t>
            </a:r>
          </a:p>
          <a:p>
            <a:pPr eaLnBrk="1" hangingPunct="1"/>
            <a:r>
              <a:rPr lang="en-US" altLang="en-US" dirty="0" err="1"/>
              <a:t>PuTTy</a:t>
            </a:r>
            <a:r>
              <a:rPr lang="en-US" altLang="en-US" dirty="0"/>
              <a:t>, a telnet/</a:t>
            </a:r>
            <a:r>
              <a:rPr lang="en-US" altLang="en-US" dirty="0" err="1"/>
              <a:t>ssh</a:t>
            </a:r>
            <a:r>
              <a:rPr lang="en-US" altLang="en-US" dirty="0"/>
              <a:t> client</a:t>
            </a:r>
          </a:p>
          <a:p>
            <a:pPr lvl="1" eaLnBrk="1" hangingPunct="1"/>
            <a:r>
              <a:rPr lang="en-US" altLang="en-US" dirty="0"/>
              <a:t>a free and open source terminal emulator application </a:t>
            </a:r>
          </a:p>
          <a:p>
            <a:pPr lvl="2" eaLnBrk="1" hangingPunct="1"/>
            <a:r>
              <a:rPr lang="en-US" altLang="en-US" dirty="0"/>
              <a:t>a window in your desktop that works like old time terminal</a:t>
            </a:r>
          </a:p>
          <a:p>
            <a:pPr eaLnBrk="1" hangingPunct="1"/>
            <a:r>
              <a:rPr lang="en-US" altLang="en-US" dirty="0"/>
              <a:t>Enter your ID and password</a:t>
            </a:r>
          </a:p>
          <a:p>
            <a:pPr lvl="2" eaLnBrk="1" hangingPunct="1"/>
            <a:endParaRPr lang="en-US" altLang="en-US" dirty="0"/>
          </a:p>
          <a:p>
            <a:pPr eaLnBrk="1" hangingPunct="1"/>
            <a:endParaRPr lang="en-US" altLang="en-US" dirty="0"/>
          </a:p>
          <a:p>
            <a:pPr eaLnBrk="1" hangingPunct="1"/>
            <a:endParaRPr lang="en-US" altLang="en-US" dirty="0"/>
          </a:p>
          <a:p>
            <a:pPr lvl="1" eaLnBrk="1" hangingPunct="1">
              <a:buFont typeface="Wingdings" panose="05000000000000000000" pitchFamily="2" charset="2"/>
              <a:buNone/>
            </a:pPr>
            <a:endParaRPr lang="en-US" altLang="en-US" dirty="0"/>
          </a:p>
        </p:txBody>
      </p:sp>
      <p:pic>
        <p:nvPicPr>
          <p:cNvPr id="50182" name="Picture 6" descr="terminal">
            <a:extLst>
              <a:ext uri="{FF2B5EF4-FFF2-40B4-BE49-F238E27FC236}">
                <a16:creationId xmlns:a16="http://schemas.microsoft.com/office/drawing/2014/main" id="{0BA9A719-4DF1-3680-84EF-F10AC5BAE9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4149725"/>
            <a:ext cx="19431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7" descr="Putty_windowsvista">
            <a:extLst>
              <a:ext uri="{FF2B5EF4-FFF2-40B4-BE49-F238E27FC236}">
                <a16:creationId xmlns:a16="http://schemas.microsoft.com/office/drawing/2014/main" id="{0AFB9EE6-09D5-A1CD-AC12-68ED4E822E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3632986"/>
            <a:ext cx="4672441" cy="2922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B2F908E8-3758-D2CD-81B4-D5EB67D7FD0F}"/>
              </a:ext>
            </a:extLst>
          </p:cNvPr>
          <p:cNvSpPr>
            <a:spLocks noGrp="1"/>
          </p:cNvSpPr>
          <p:nvPr>
            <p:ph type="title"/>
          </p:nvPr>
        </p:nvSpPr>
        <p:spPr/>
        <p:txBody>
          <a:bodyPr/>
          <a:lstStyle/>
          <a:p>
            <a:pPr eaLnBrk="1" hangingPunct="1"/>
            <a:r>
              <a:rPr lang="en-US" altLang="en-US"/>
              <a:t>Your first encounter: shell </a:t>
            </a:r>
          </a:p>
        </p:txBody>
      </p:sp>
      <p:sp>
        <p:nvSpPr>
          <p:cNvPr id="52227" name="Footer Placeholder 4">
            <a:extLst>
              <a:ext uri="{FF2B5EF4-FFF2-40B4-BE49-F238E27FC236}">
                <a16:creationId xmlns:a16="http://schemas.microsoft.com/office/drawing/2014/main" id="{2D5916C7-D5F2-52EC-60F2-ED8F549445F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52228" name="Slide Number Placeholder 3">
            <a:extLst>
              <a:ext uri="{FF2B5EF4-FFF2-40B4-BE49-F238E27FC236}">
                <a16:creationId xmlns:a16="http://schemas.microsoft.com/office/drawing/2014/main" id="{61392279-486F-FA5E-BAD2-B45CF3B385FB}"/>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8451EEF7-62ED-4172-8A62-CBB23AA44EE7}" type="slidenum">
              <a:rPr lang="en-US" altLang="en-US" sz="1400">
                <a:solidFill>
                  <a:srgbClr val="FFFFFF"/>
                </a:solidFill>
              </a:rPr>
              <a:pPr>
                <a:spcBef>
                  <a:spcPct val="0"/>
                </a:spcBef>
                <a:buClrTx/>
                <a:buSzTx/>
                <a:buFontTx/>
                <a:buNone/>
              </a:pPr>
              <a:t>29</a:t>
            </a:fld>
            <a:endParaRPr lang="en-US" altLang="en-US" sz="1400">
              <a:solidFill>
                <a:srgbClr val="FFFFFF"/>
              </a:solidFill>
            </a:endParaRPr>
          </a:p>
        </p:txBody>
      </p:sp>
      <p:sp>
        <p:nvSpPr>
          <p:cNvPr id="20483" name="Content Placeholder 2">
            <a:extLst>
              <a:ext uri="{FF2B5EF4-FFF2-40B4-BE49-F238E27FC236}">
                <a16:creationId xmlns:a16="http://schemas.microsoft.com/office/drawing/2014/main" id="{5406A218-69C7-B54C-B7F7-8DB32D52A095}"/>
              </a:ext>
            </a:extLst>
          </p:cNvPr>
          <p:cNvSpPr>
            <a:spLocks noGrp="1"/>
          </p:cNvSpPr>
          <p:nvPr>
            <p:ph sz="quarter" idx="1"/>
          </p:nvPr>
        </p:nvSpPr>
        <p:spPr/>
        <p:txBody>
          <a:bodyPr rtlCol="0">
            <a:normAutofit lnSpcReduction="10000"/>
          </a:bodyPr>
          <a:lstStyle/>
          <a:p>
            <a:pPr marL="533400" indent="-533400" eaLnBrk="1" fontAlgn="auto" hangingPunct="1">
              <a:spcBef>
                <a:spcPts val="580"/>
              </a:spcBef>
              <a:spcAft>
                <a:spcPts val="0"/>
              </a:spcAft>
              <a:buFont typeface="Arial" pitchFamily="34" charset="0"/>
              <a:buChar char="•"/>
              <a:defRPr/>
            </a:pPr>
            <a:r>
              <a:rPr lang="en-US" dirty="0">
                <a:solidFill>
                  <a:schemeClr val="accent1"/>
                </a:solidFill>
              </a:rPr>
              <a:t>Shell</a:t>
            </a:r>
            <a:r>
              <a:rPr lang="en-US" dirty="0"/>
              <a:t>:  a special-purpose program, </a:t>
            </a:r>
            <a:r>
              <a:rPr lang="en-US" dirty="0">
                <a:solidFill>
                  <a:schemeClr val="accent1"/>
                </a:solidFill>
              </a:rPr>
              <a:t>command line interpreter</a:t>
            </a:r>
            <a:r>
              <a:rPr lang="en-US" dirty="0"/>
              <a:t>, read commands typed by a user and execute programs in response to entered commands</a:t>
            </a:r>
          </a:p>
          <a:p>
            <a:pPr marL="533400" indent="-533400" eaLnBrk="1" fontAlgn="auto" hangingPunct="1">
              <a:spcBef>
                <a:spcPts val="580"/>
              </a:spcBef>
              <a:spcAft>
                <a:spcPts val="0"/>
              </a:spcAft>
              <a:buFont typeface="Arial" pitchFamily="34" charset="0"/>
              <a:buChar char="•"/>
              <a:defRPr/>
            </a:pPr>
            <a:r>
              <a:rPr lang="en-US" sz="2400" dirty="0"/>
              <a:t>Many different shells:</a:t>
            </a:r>
          </a:p>
          <a:p>
            <a:pPr marL="807720" lvl="1" indent="-533400" eaLnBrk="1" fontAlgn="auto" hangingPunct="1">
              <a:spcBef>
                <a:spcPts val="580"/>
              </a:spcBef>
              <a:spcAft>
                <a:spcPts val="0"/>
              </a:spcAft>
              <a:buFont typeface="Arial" pitchFamily="34" charset="0"/>
              <a:buChar char="•"/>
              <a:defRPr/>
            </a:pPr>
            <a:r>
              <a:rPr lang="en-US" sz="2200" dirty="0">
                <a:solidFill>
                  <a:schemeClr val="accent1"/>
                </a:solidFill>
              </a:rPr>
              <a:t>Bourne Shell </a:t>
            </a:r>
            <a:r>
              <a:rPr lang="en-US" sz="2200" dirty="0"/>
              <a:t>(</a:t>
            </a:r>
            <a:r>
              <a:rPr lang="en-US" sz="2200" dirty="0" err="1"/>
              <a:t>sh</a:t>
            </a:r>
            <a:r>
              <a:rPr lang="en-US" sz="2200" dirty="0"/>
              <a:t>): oldest, </a:t>
            </a:r>
          </a:p>
          <a:p>
            <a:pPr marL="1082040" lvl="2" indent="-533400" eaLnBrk="1" fontAlgn="auto" hangingPunct="1">
              <a:spcBef>
                <a:spcPts val="580"/>
              </a:spcBef>
              <a:spcAft>
                <a:spcPts val="0"/>
              </a:spcAft>
              <a:buClr>
                <a:schemeClr val="accent1">
                  <a:tint val="60000"/>
                </a:schemeClr>
              </a:buClr>
              <a:buFont typeface="Arial" pitchFamily="34" charset="0"/>
              <a:buChar char="•"/>
              <a:defRPr/>
            </a:pPr>
            <a:r>
              <a:rPr lang="en-US" sz="1800" dirty="0"/>
              <a:t>I/O redirection, pipelines, filename generation (</a:t>
            </a:r>
            <a:r>
              <a:rPr lang="en-US" sz="1800" dirty="0" err="1"/>
              <a:t>globbing</a:t>
            </a:r>
            <a:r>
              <a:rPr lang="en-US" sz="1800" dirty="0"/>
              <a:t>), variables, environment variables, command substitution, background command execution, function</a:t>
            </a:r>
          </a:p>
          <a:p>
            <a:pPr marL="807720" lvl="1" indent="-533400" eaLnBrk="1" fontAlgn="auto" hangingPunct="1">
              <a:spcBef>
                <a:spcPts val="580"/>
              </a:spcBef>
              <a:spcAft>
                <a:spcPts val="0"/>
              </a:spcAft>
              <a:buFont typeface="Arial" pitchFamily="34" charset="0"/>
              <a:buChar char="•"/>
              <a:defRPr/>
            </a:pPr>
            <a:r>
              <a:rPr lang="en-US" sz="2200" dirty="0">
                <a:solidFill>
                  <a:schemeClr val="accent1"/>
                </a:solidFill>
              </a:rPr>
              <a:t>C Shell (</a:t>
            </a:r>
            <a:r>
              <a:rPr lang="en-US" sz="2200" dirty="0" err="1">
                <a:solidFill>
                  <a:schemeClr val="accent1"/>
                </a:solidFill>
              </a:rPr>
              <a:t>csh</a:t>
            </a:r>
            <a:r>
              <a:rPr lang="en-US" sz="2200" dirty="0">
                <a:solidFill>
                  <a:schemeClr val="accent1"/>
                </a:solidFill>
              </a:rPr>
              <a:t>): </a:t>
            </a:r>
            <a:r>
              <a:rPr lang="en-US" sz="2200" dirty="0"/>
              <a:t>syntax of flow-control similar to C, command history, command-line editing, job control, aliases</a:t>
            </a:r>
          </a:p>
          <a:p>
            <a:pPr marL="807720" lvl="1" indent="-533400" eaLnBrk="1" fontAlgn="auto" hangingPunct="1">
              <a:spcBef>
                <a:spcPts val="580"/>
              </a:spcBef>
              <a:spcAft>
                <a:spcPts val="0"/>
              </a:spcAft>
              <a:buFont typeface="Arial" pitchFamily="34" charset="0"/>
              <a:buChar char="•"/>
              <a:defRPr/>
            </a:pPr>
            <a:r>
              <a:rPr lang="en-US" sz="2200" dirty="0" err="1">
                <a:solidFill>
                  <a:schemeClr val="accent1"/>
                </a:solidFill>
              </a:rPr>
              <a:t>Korn</a:t>
            </a:r>
            <a:r>
              <a:rPr lang="en-US" sz="2200" dirty="0">
                <a:solidFill>
                  <a:schemeClr val="accent1"/>
                </a:solidFill>
              </a:rPr>
              <a:t> Shell (</a:t>
            </a:r>
            <a:r>
              <a:rPr lang="en-US" sz="2200" dirty="0" err="1">
                <a:solidFill>
                  <a:schemeClr val="accent1"/>
                </a:solidFill>
              </a:rPr>
              <a:t>ksh</a:t>
            </a:r>
            <a:r>
              <a:rPr lang="en-US" sz="2200" dirty="0">
                <a:solidFill>
                  <a:schemeClr val="accent1"/>
                </a:solidFill>
              </a:rPr>
              <a:t>): </a:t>
            </a:r>
            <a:r>
              <a:rPr lang="en-US" sz="2200" dirty="0"/>
              <a:t>“</a:t>
            </a:r>
            <a:r>
              <a:rPr lang="en-US" sz="2200" dirty="0" err="1"/>
              <a:t>csh</a:t>
            </a:r>
            <a:r>
              <a:rPr lang="en-US" sz="2200" dirty="0"/>
              <a:t>”, compatible with </a:t>
            </a:r>
            <a:r>
              <a:rPr lang="en-US" sz="2200" dirty="0" err="1"/>
              <a:t>sh</a:t>
            </a:r>
            <a:endParaRPr lang="en-US" sz="2200" dirty="0"/>
          </a:p>
          <a:p>
            <a:pPr marL="807720" lvl="1" indent="-533400" eaLnBrk="1" fontAlgn="auto" hangingPunct="1">
              <a:spcBef>
                <a:spcPts val="580"/>
              </a:spcBef>
              <a:spcAft>
                <a:spcPts val="0"/>
              </a:spcAft>
              <a:buFont typeface="Arial" pitchFamily="34" charset="0"/>
              <a:buChar char="•"/>
              <a:defRPr/>
            </a:pPr>
            <a:r>
              <a:rPr lang="en-US" sz="2200" dirty="0">
                <a:solidFill>
                  <a:schemeClr val="accent1"/>
                </a:solidFill>
              </a:rPr>
              <a:t>Bourne again Shell (bash): </a:t>
            </a:r>
            <a:r>
              <a:rPr lang="en-US" sz="2200" dirty="0"/>
              <a:t>GNU’s reimplementation of Bourne shell, supports features added in C shell, and </a:t>
            </a:r>
            <a:r>
              <a:rPr lang="en-US" sz="2200" dirty="0" err="1"/>
              <a:t>Korn</a:t>
            </a:r>
            <a:r>
              <a:rPr lang="en-US" sz="2200" dirty="0"/>
              <a:t> shell</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8D31AC60-5275-C0B9-D6B3-E7DAB9395881}"/>
              </a:ext>
            </a:extLst>
          </p:cNvPr>
          <p:cNvSpPr>
            <a:spLocks noGrp="1"/>
          </p:cNvSpPr>
          <p:nvPr>
            <p:ph type="title"/>
          </p:nvPr>
        </p:nvSpPr>
        <p:spPr/>
        <p:txBody>
          <a:bodyPr/>
          <a:lstStyle/>
          <a:p>
            <a:pPr eaLnBrk="1" hangingPunct="1"/>
            <a:r>
              <a:rPr lang="en-US" altLang="en-US"/>
              <a:t>You’ve written programs… </a:t>
            </a:r>
          </a:p>
        </p:txBody>
      </p:sp>
      <p:sp>
        <p:nvSpPr>
          <p:cNvPr id="11267" name="Footer Placeholder 4">
            <a:extLst>
              <a:ext uri="{FF2B5EF4-FFF2-40B4-BE49-F238E27FC236}">
                <a16:creationId xmlns:a16="http://schemas.microsoft.com/office/drawing/2014/main" id="{CC9A43D7-33D8-80FC-7E09-E40E22E80BF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11268" name="Slide Number Placeholder 3">
            <a:extLst>
              <a:ext uri="{FF2B5EF4-FFF2-40B4-BE49-F238E27FC236}">
                <a16:creationId xmlns:a16="http://schemas.microsoft.com/office/drawing/2014/main" id="{672CCBAD-C5D9-6869-4C30-E2095E946EC8}"/>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A80FE572-34D6-4369-896C-14BD837779C3}" type="slidenum">
              <a:rPr lang="en-US" altLang="en-US" sz="1400">
                <a:solidFill>
                  <a:srgbClr val="FFFFFF"/>
                </a:solidFill>
                <a:latin typeface="Franklin Gothic Book" panose="020B0503020102020204" pitchFamily="34" charset="0"/>
              </a:rPr>
              <a:pPr>
                <a:spcBef>
                  <a:spcPct val="0"/>
                </a:spcBef>
                <a:buClrTx/>
                <a:buSzTx/>
                <a:buFontTx/>
                <a:buNone/>
              </a:pPr>
              <a:t>3</a:t>
            </a:fld>
            <a:endParaRPr lang="en-US" altLang="en-US" sz="1400">
              <a:solidFill>
                <a:srgbClr val="FFFFFF"/>
              </a:solidFill>
              <a:latin typeface="Franklin Gothic Book" panose="020B0503020102020204" pitchFamily="34" charset="0"/>
            </a:endParaRPr>
          </a:p>
        </p:txBody>
      </p:sp>
      <p:sp>
        <p:nvSpPr>
          <p:cNvPr id="11269" name="Content Placeholder 2">
            <a:extLst>
              <a:ext uri="{FF2B5EF4-FFF2-40B4-BE49-F238E27FC236}">
                <a16:creationId xmlns:a16="http://schemas.microsoft.com/office/drawing/2014/main" id="{D6626F8C-E5BB-8E85-4261-1FD474ED7AA8}"/>
              </a:ext>
            </a:extLst>
          </p:cNvPr>
          <p:cNvSpPr>
            <a:spLocks noGrp="1"/>
          </p:cNvSpPr>
          <p:nvPr>
            <p:ph sz="quarter" idx="1"/>
          </p:nvPr>
        </p:nvSpPr>
        <p:spPr/>
        <p:txBody>
          <a:bodyPr/>
          <a:lstStyle/>
          <a:p>
            <a:pPr eaLnBrk="1" hangingPunct="1">
              <a:buFont typeface="Arial" panose="020B0604020202020204" pitchFamily="34" charset="0"/>
              <a:buChar char="•"/>
            </a:pPr>
            <a:r>
              <a:rPr lang="en-US" altLang="en-US"/>
              <a:t>Lot of times, one can use existing tools to implement new functionalities</a:t>
            </a:r>
          </a:p>
          <a:p>
            <a:pPr eaLnBrk="1" hangingPunct="1">
              <a:buFont typeface="Arial" panose="020B0604020202020204" pitchFamily="34" charset="0"/>
              <a:buChar char="•"/>
            </a:pPr>
            <a:r>
              <a:rPr lang="en-US" altLang="en-US"/>
              <a:t>Real world applications are complicated:</a:t>
            </a:r>
          </a:p>
          <a:p>
            <a:pPr lvl="1" eaLnBrk="1" hangingPunct="1">
              <a:buFont typeface="Arial" panose="020B0604020202020204" pitchFamily="34" charset="0"/>
              <a:buChar char="–"/>
            </a:pPr>
            <a:r>
              <a:rPr lang="en-US" altLang="en-US"/>
              <a:t>generate input &amp; output, or have GUI </a:t>
            </a:r>
          </a:p>
          <a:p>
            <a:pPr lvl="1" eaLnBrk="1" hangingPunct="1">
              <a:buFont typeface="Arial" panose="020B0604020202020204" pitchFamily="34" charset="0"/>
              <a:buChar char="–"/>
            </a:pPr>
            <a:r>
              <a:rPr lang="en-US" altLang="en-US"/>
              <a:t>communicate with other program (local or remote)</a:t>
            </a:r>
          </a:p>
          <a:p>
            <a:pPr lvl="1" eaLnBrk="1" hangingPunct="1">
              <a:buFont typeface="Arial" panose="020B0604020202020204" pitchFamily="34" charset="0"/>
              <a:buChar char="–"/>
            </a:pPr>
            <a:r>
              <a:rPr lang="en-US" altLang="en-US"/>
              <a:t>use multiple processes or threads for improved interactivities</a:t>
            </a:r>
          </a:p>
          <a:p>
            <a:pPr lvl="1" eaLnBrk="1" hangingPunct="1">
              <a:buFont typeface="Arial" panose="020B0604020202020204" pitchFamily="34" charset="0"/>
              <a:buChar char="–"/>
            </a:pPr>
            <a:r>
              <a:rPr lang="en-US" altLang="en-US"/>
              <a:t>Needs to be profiled/tested to improve performance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21BA56DC-FF8D-BD82-C27A-0BED23BC6EF8}"/>
              </a:ext>
            </a:extLst>
          </p:cNvPr>
          <p:cNvSpPr>
            <a:spLocks noGrp="1"/>
          </p:cNvSpPr>
          <p:nvPr>
            <p:ph type="title"/>
          </p:nvPr>
        </p:nvSpPr>
        <p:spPr/>
        <p:txBody>
          <a:bodyPr/>
          <a:lstStyle/>
          <a:p>
            <a:pPr eaLnBrk="1" hangingPunct="1"/>
            <a:r>
              <a:rPr lang="en-US" altLang="en-US"/>
              <a:t>Check/Change Login Shell</a:t>
            </a:r>
          </a:p>
        </p:txBody>
      </p:sp>
      <p:sp>
        <p:nvSpPr>
          <p:cNvPr id="54275" name="Footer Placeholder 4">
            <a:extLst>
              <a:ext uri="{FF2B5EF4-FFF2-40B4-BE49-F238E27FC236}">
                <a16:creationId xmlns:a16="http://schemas.microsoft.com/office/drawing/2014/main" id="{A6CEDF4F-C0D8-43FF-C949-1BC356CEED7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54276" name="Slide Number Placeholder 3">
            <a:extLst>
              <a:ext uri="{FF2B5EF4-FFF2-40B4-BE49-F238E27FC236}">
                <a16:creationId xmlns:a16="http://schemas.microsoft.com/office/drawing/2014/main" id="{CB01F889-7C61-D37D-616D-F9635E6F1798}"/>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BE49D867-E29C-4133-B6B1-C305B68F4C85}" type="slidenum">
              <a:rPr lang="en-US" altLang="en-US" sz="1400">
                <a:solidFill>
                  <a:srgbClr val="FFFFFF"/>
                </a:solidFill>
              </a:rPr>
              <a:pPr>
                <a:spcBef>
                  <a:spcPct val="0"/>
                </a:spcBef>
                <a:buClrTx/>
                <a:buSzTx/>
                <a:buFontTx/>
                <a:buNone/>
              </a:pPr>
              <a:t>30</a:t>
            </a:fld>
            <a:endParaRPr lang="en-US" altLang="en-US" sz="1400">
              <a:solidFill>
                <a:srgbClr val="FFFFFF"/>
              </a:solidFill>
            </a:endParaRPr>
          </a:p>
        </p:txBody>
      </p:sp>
      <p:sp>
        <p:nvSpPr>
          <p:cNvPr id="54277" name="Content Placeholder 2">
            <a:extLst>
              <a:ext uri="{FF2B5EF4-FFF2-40B4-BE49-F238E27FC236}">
                <a16:creationId xmlns:a16="http://schemas.microsoft.com/office/drawing/2014/main" id="{B4E5B17F-75CD-A3AF-EDB5-9AF8197B8D19}"/>
              </a:ext>
            </a:extLst>
          </p:cNvPr>
          <p:cNvSpPr>
            <a:spLocks noGrp="1"/>
          </p:cNvSpPr>
          <p:nvPr>
            <p:ph sz="quarter" idx="1"/>
          </p:nvPr>
        </p:nvSpPr>
        <p:spPr/>
        <p:txBody>
          <a:bodyPr/>
          <a:lstStyle/>
          <a:p>
            <a:pPr eaLnBrk="1" hangingPunct="1"/>
            <a:r>
              <a:rPr lang="en-US" altLang="en-US"/>
              <a:t>To check the shell you are using</a:t>
            </a:r>
          </a:p>
          <a:p>
            <a:pPr lvl="1" eaLnBrk="1" hangingPunct="1"/>
            <a:r>
              <a:rPr lang="en-US" altLang="en-US"/>
              <a:t>echo $SHELL</a:t>
            </a:r>
          </a:p>
          <a:p>
            <a:pPr lvl="1" eaLnBrk="1" hangingPunct="1"/>
            <a:r>
              <a:rPr lang="en-US" altLang="en-US"/>
              <a:t>echo $0</a:t>
            </a:r>
          </a:p>
          <a:p>
            <a:pPr eaLnBrk="1" hangingPunct="1"/>
            <a:r>
              <a:rPr lang="en-US" altLang="en-US"/>
              <a:t>login shell: default shell for a user, specified in /etc/passwd</a:t>
            </a:r>
          </a:p>
          <a:p>
            <a:pPr eaLnBrk="1" hangingPunct="1"/>
            <a:r>
              <a:rPr lang="en-US" altLang="en-US"/>
              <a:t>To change your login shell, use command</a:t>
            </a:r>
          </a:p>
          <a:p>
            <a:pPr lvl="1" eaLnBrk="1" hangingPunct="1"/>
            <a:r>
              <a:rPr lang="en-US" altLang="en-US"/>
              <a:t>chsh</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D18952B7-B23A-9C77-B7CB-16C0D3B2E505}"/>
              </a:ext>
            </a:extLst>
          </p:cNvPr>
          <p:cNvSpPr>
            <a:spLocks noGrp="1"/>
          </p:cNvSpPr>
          <p:nvPr>
            <p:ph type="title"/>
          </p:nvPr>
        </p:nvSpPr>
        <p:spPr/>
        <p:txBody>
          <a:bodyPr/>
          <a:lstStyle/>
          <a:p>
            <a:pPr eaLnBrk="1" hangingPunct="1"/>
            <a:r>
              <a:rPr lang="en-US" altLang="en-US"/>
              <a:t>Shell: interactive mode</a:t>
            </a:r>
          </a:p>
        </p:txBody>
      </p:sp>
      <p:sp>
        <p:nvSpPr>
          <p:cNvPr id="56323" name="Footer Placeholder 4">
            <a:extLst>
              <a:ext uri="{FF2B5EF4-FFF2-40B4-BE49-F238E27FC236}">
                <a16:creationId xmlns:a16="http://schemas.microsoft.com/office/drawing/2014/main" id="{6B34F8B5-2C66-BBED-7D17-CB0A5373895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56324" name="Slide Number Placeholder 3">
            <a:extLst>
              <a:ext uri="{FF2B5EF4-FFF2-40B4-BE49-F238E27FC236}">
                <a16:creationId xmlns:a16="http://schemas.microsoft.com/office/drawing/2014/main" id="{D13C3450-8E59-D7C7-0CFD-4885D835FE6C}"/>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347B55E6-3639-4FDA-89E4-DC537B4CB73F}" type="slidenum">
              <a:rPr lang="en-US" altLang="en-US" sz="1400">
                <a:solidFill>
                  <a:srgbClr val="FFFFFF"/>
                </a:solidFill>
              </a:rPr>
              <a:pPr>
                <a:spcBef>
                  <a:spcPct val="0"/>
                </a:spcBef>
                <a:buClrTx/>
                <a:buSzTx/>
                <a:buFontTx/>
                <a:buNone/>
              </a:pPr>
              <a:t>31</a:t>
            </a:fld>
            <a:endParaRPr lang="en-US" altLang="en-US" sz="1400">
              <a:solidFill>
                <a:srgbClr val="FFFFFF"/>
              </a:solidFill>
            </a:endParaRPr>
          </a:p>
        </p:txBody>
      </p:sp>
      <p:sp>
        <p:nvSpPr>
          <p:cNvPr id="56325" name="Content Placeholder 2">
            <a:extLst>
              <a:ext uri="{FF2B5EF4-FFF2-40B4-BE49-F238E27FC236}">
                <a16:creationId xmlns:a16="http://schemas.microsoft.com/office/drawing/2014/main" id="{538C7106-EC27-44FC-6DE1-73730C85DB61}"/>
              </a:ext>
            </a:extLst>
          </p:cNvPr>
          <p:cNvSpPr>
            <a:spLocks noGrp="1"/>
          </p:cNvSpPr>
          <p:nvPr>
            <p:ph sz="quarter" idx="1"/>
          </p:nvPr>
        </p:nvSpPr>
        <p:spPr/>
        <p:txBody>
          <a:bodyPr/>
          <a:lstStyle/>
          <a:p>
            <a:pPr marL="533400" indent="-533400" eaLnBrk="1" hangingPunct="1">
              <a:buFont typeface="Arial" panose="020B0604020202020204" pitchFamily="34" charset="0"/>
              <a:buChar char="•"/>
            </a:pPr>
            <a:r>
              <a:rPr lang="en-US" altLang="en-US"/>
              <a:t>A shell session (a dialog between user and shell)</a:t>
            </a:r>
          </a:p>
          <a:p>
            <a:pPr marL="952500" lvl="1" indent="-495300" eaLnBrk="1" hangingPunct="1">
              <a:buFont typeface="Franklin Gothic Book" panose="020B0503020102020204" pitchFamily="34" charset="0"/>
              <a:buAutoNum type="arabicPeriod"/>
            </a:pPr>
            <a:r>
              <a:rPr lang="en-US" altLang="en-US" sz="2200"/>
              <a:t>Displays a </a:t>
            </a:r>
            <a:r>
              <a:rPr lang="en-US" altLang="en-US" sz="2200" b="1">
                <a:solidFill>
                  <a:schemeClr val="accent2"/>
                </a:solidFill>
              </a:rPr>
              <a:t>prompt</a:t>
            </a:r>
            <a:r>
              <a:rPr lang="en-US" altLang="en-US" sz="2200">
                <a:solidFill>
                  <a:schemeClr val="accent2"/>
                </a:solidFill>
              </a:rPr>
              <a:t> </a:t>
            </a:r>
            <a:r>
              <a:rPr lang="en-US" altLang="en-US" sz="2200"/>
              <a:t>character, and waits for user to type in a </a:t>
            </a:r>
            <a:r>
              <a:rPr lang="en-US" altLang="en-US" sz="2200">
                <a:solidFill>
                  <a:schemeClr val="accent1"/>
                </a:solidFill>
              </a:rPr>
              <a:t>command line</a:t>
            </a:r>
          </a:p>
          <a:p>
            <a:pPr marL="1371600" lvl="2" indent="-457200" eaLnBrk="1" hangingPunct="1"/>
            <a:r>
              <a:rPr lang="en-US" altLang="en-US" sz="2100"/>
              <a:t>Prompt depends on shell: </a:t>
            </a:r>
            <a:r>
              <a:rPr lang="en-US" altLang="en-US" sz="1800"/>
              <a:t>sh, ksh, bash: $ csh: % tcsh: &gt; </a:t>
            </a:r>
          </a:p>
          <a:p>
            <a:pPr marL="1371600" lvl="2" indent="-457200" eaLnBrk="1" hangingPunct="1"/>
            <a:r>
              <a:rPr lang="en-US" altLang="en-US" sz="2200"/>
              <a:t>May be customized (with current directory, host, ...) </a:t>
            </a:r>
          </a:p>
          <a:p>
            <a:pPr marL="952500" lvl="1" indent="-495300" eaLnBrk="1" hangingPunct="1">
              <a:buFont typeface="Franklin Gothic Book" panose="020B0503020102020204" pitchFamily="34" charset="0"/>
              <a:buAutoNum type="arabicPeriod"/>
            </a:pPr>
            <a:r>
              <a:rPr lang="en-US" altLang="en-US" sz="2200"/>
              <a:t>On input of a </a:t>
            </a:r>
            <a:r>
              <a:rPr lang="en-US" altLang="en-US" sz="2200">
                <a:solidFill>
                  <a:schemeClr val="accent2"/>
                </a:solidFill>
              </a:rPr>
              <a:t>command line</a:t>
            </a:r>
            <a:r>
              <a:rPr lang="en-US" altLang="en-US" sz="2200"/>
              <a:t>, shell extracts </a:t>
            </a:r>
            <a:r>
              <a:rPr lang="en-US" altLang="en-US" sz="2200" b="1"/>
              <a:t>command name and arguments</a:t>
            </a:r>
            <a:r>
              <a:rPr lang="en-US" altLang="en-US" sz="2200"/>
              <a:t>, searches for the program, and runs it. </a:t>
            </a:r>
          </a:p>
          <a:p>
            <a:pPr marL="952500" lvl="1" indent="-495300" eaLnBrk="1" hangingPunct="1">
              <a:buFont typeface="Franklin Gothic Book" panose="020B0503020102020204" pitchFamily="34" charset="0"/>
              <a:buAutoNum type="arabicPeriod"/>
            </a:pPr>
            <a:r>
              <a:rPr lang="en-US" altLang="en-US" sz="2200"/>
              <a:t>When program finishes, shell continues to step 1</a:t>
            </a:r>
          </a:p>
          <a:p>
            <a:pPr marL="952500" lvl="1" indent="-495300" eaLnBrk="1" hangingPunct="1">
              <a:buFont typeface="Franklin Gothic Book" panose="020B0503020102020204" pitchFamily="34" charset="0"/>
              <a:buAutoNum type="arabicPeriod"/>
            </a:pPr>
            <a:r>
              <a:rPr lang="en-US" altLang="en-US" sz="2200"/>
              <a:t>The loop continues until user types </a:t>
            </a:r>
            <a:r>
              <a:rPr lang="en-US" altLang="en-US"/>
              <a:t>“exit” or “ctrl-d” to end</a:t>
            </a:r>
          </a:p>
          <a:p>
            <a:pPr marL="533400" indent="-533400" eaLnBrk="1" hangingPunct="1">
              <a:buFont typeface="Arial" panose="020B0604020202020204" pitchFamily="34" charset="0"/>
              <a:buChar char="•"/>
            </a:pPr>
            <a:endParaRPr lang="en-US" altLang="en-US" sz="240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FA191073-BBA4-CBBD-75D9-F6E6B40EFDB0}"/>
              </a:ext>
            </a:extLst>
          </p:cNvPr>
          <p:cNvSpPr>
            <a:spLocks noGrp="1"/>
          </p:cNvSpPr>
          <p:nvPr>
            <p:ph type="title"/>
          </p:nvPr>
        </p:nvSpPr>
        <p:spPr/>
        <p:txBody>
          <a:bodyPr/>
          <a:lstStyle/>
          <a:p>
            <a:pPr eaLnBrk="1" hangingPunct="1"/>
            <a:r>
              <a:rPr lang="en-US" altLang="en-US"/>
              <a:t>UNIX command line</a:t>
            </a:r>
          </a:p>
        </p:txBody>
      </p:sp>
      <p:sp>
        <p:nvSpPr>
          <p:cNvPr id="58371" name="Footer Placeholder 4">
            <a:extLst>
              <a:ext uri="{FF2B5EF4-FFF2-40B4-BE49-F238E27FC236}">
                <a16:creationId xmlns:a16="http://schemas.microsoft.com/office/drawing/2014/main" id="{6EC212A0-E8E1-2551-40C5-249B907EB32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58372" name="Slide Number Placeholder 3">
            <a:extLst>
              <a:ext uri="{FF2B5EF4-FFF2-40B4-BE49-F238E27FC236}">
                <a16:creationId xmlns:a16="http://schemas.microsoft.com/office/drawing/2014/main" id="{6A3516A1-ED9E-4BEE-63AD-AC30C7F5073B}"/>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F27D31B5-7298-4448-AD76-ACF3DE71EEBC}" type="slidenum">
              <a:rPr lang="en-US" altLang="en-US" sz="1400">
                <a:solidFill>
                  <a:srgbClr val="FFFFFF"/>
                </a:solidFill>
              </a:rPr>
              <a:pPr>
                <a:spcBef>
                  <a:spcPct val="0"/>
                </a:spcBef>
                <a:buClrTx/>
                <a:buSzTx/>
                <a:buFontTx/>
                <a:buNone/>
              </a:pPr>
              <a:t>32</a:t>
            </a:fld>
            <a:endParaRPr lang="en-US" altLang="en-US" sz="1400">
              <a:solidFill>
                <a:srgbClr val="FFFFFF"/>
              </a:solidFill>
            </a:endParaRPr>
          </a:p>
        </p:txBody>
      </p:sp>
      <p:sp>
        <p:nvSpPr>
          <p:cNvPr id="23555" name="Content Placeholder 2">
            <a:extLst>
              <a:ext uri="{FF2B5EF4-FFF2-40B4-BE49-F238E27FC236}">
                <a16:creationId xmlns:a16="http://schemas.microsoft.com/office/drawing/2014/main" id="{DD00B7CE-F5FE-C15A-F789-3E00B1D3EAA5}"/>
              </a:ext>
            </a:extLst>
          </p:cNvPr>
          <p:cNvSpPr>
            <a:spLocks noGrp="1"/>
          </p:cNvSpPr>
          <p:nvPr>
            <p:ph sz="quarter" idx="1"/>
          </p:nvPr>
        </p:nvSpPr>
        <p:spPr/>
        <p:txBody>
          <a:bodyPr/>
          <a:lstStyle/>
          <a:p>
            <a:pPr eaLnBrk="1" hangingPunct="1">
              <a:buFont typeface="Arial" panose="020B0604020202020204" pitchFamily="34" charset="0"/>
              <a:buChar char="•"/>
            </a:pPr>
            <a:r>
              <a:rPr lang="en-US" altLang="en-US"/>
              <a:t>Command name and arguments:</a:t>
            </a:r>
          </a:p>
          <a:p>
            <a:pPr eaLnBrk="1" hangingPunct="1">
              <a:buFont typeface="Wingdings" panose="05000000000000000000" pitchFamily="2" charset="2"/>
              <a:buNone/>
            </a:pPr>
            <a:r>
              <a:rPr lang="en-US" altLang="en-US" sz="1800"/>
              <a:t>command [ [  - ] option (s) ]    [ option argument (s) ]    [ command argument (s) ]</a:t>
            </a:r>
          </a:p>
          <a:p>
            <a:pPr lvl="1" eaLnBrk="1" hangingPunct="1">
              <a:buFont typeface="Arial" panose="020B0604020202020204" pitchFamily="34" charset="0"/>
              <a:buChar char="–"/>
            </a:pPr>
            <a:r>
              <a:rPr lang="en-US" altLang="en-US">
                <a:solidFill>
                  <a:srgbClr val="FF0000"/>
                </a:solidFill>
              </a:rPr>
              <a:t>Command arguments </a:t>
            </a:r>
            <a:r>
              <a:rPr lang="en-US" altLang="en-US"/>
              <a:t>are mostly file or directory names</a:t>
            </a:r>
          </a:p>
          <a:p>
            <a:pPr lvl="2" eaLnBrk="1" hangingPunct="1">
              <a:buFont typeface="Arial" panose="020B0604020202020204" pitchFamily="34" charset="0"/>
              <a:buChar char="•"/>
            </a:pPr>
            <a:r>
              <a:rPr lang="en-US" altLang="en-US">
                <a:latin typeface="Comic Sans MS" panose="030F0702030302020204" pitchFamily="66" charset="0"/>
              </a:rPr>
              <a:t>cp prog1.cpp prog1.cpp.bak</a:t>
            </a:r>
          </a:p>
          <a:p>
            <a:pPr lvl="1" eaLnBrk="1" hangingPunct="1">
              <a:buFont typeface="Arial" panose="020B0604020202020204" pitchFamily="34" charset="0"/>
              <a:buChar char="–"/>
            </a:pPr>
            <a:r>
              <a:rPr lang="en-US" altLang="en-US">
                <a:solidFill>
                  <a:srgbClr val="FF0000"/>
                </a:solidFill>
              </a:rPr>
              <a:t>Options</a:t>
            </a:r>
            <a:r>
              <a:rPr lang="en-US" altLang="en-US"/>
              <a:t>: used to control behavior of the command</a:t>
            </a:r>
            <a:endParaRPr lang="en-US" altLang="en-US">
              <a:solidFill>
                <a:schemeClr val="accent2"/>
              </a:solidFill>
            </a:endParaRPr>
          </a:p>
          <a:p>
            <a:pPr lvl="2" eaLnBrk="1" hangingPunct="1">
              <a:buFont typeface="Arial" panose="020B0604020202020204" pitchFamily="34" charset="0"/>
              <a:buChar char="•"/>
            </a:pPr>
            <a:r>
              <a:rPr lang="en-US" altLang="en-US" i="1">
                <a:latin typeface="Comic Sans MS" panose="030F0702030302020204" pitchFamily="66" charset="0"/>
              </a:rPr>
              <a:t>head -20 lab1.cpp</a:t>
            </a:r>
          </a:p>
          <a:p>
            <a:pPr lvl="2" eaLnBrk="1" hangingPunct="1">
              <a:buFont typeface="Arial" panose="020B0604020202020204" pitchFamily="34" charset="0"/>
              <a:buChar char="•"/>
            </a:pPr>
            <a:r>
              <a:rPr lang="en-US" altLang="en-US" i="1">
                <a:latin typeface="Comic Sans MS" panose="030F0702030302020204" pitchFamily="66" charset="0"/>
              </a:rPr>
              <a:t>wc –w lab2.cpp </a:t>
            </a:r>
            <a:r>
              <a:rPr lang="en-US" altLang="en-US" i="1"/>
              <a:t> </a:t>
            </a:r>
            <a:r>
              <a:rPr lang="en-US" altLang="en-US"/>
              <a:t>// count how many words</a:t>
            </a:r>
          </a:p>
          <a:p>
            <a:pPr lvl="2" eaLnBrk="1" hangingPunct="1">
              <a:buFont typeface="Arial" panose="020B0604020202020204" pitchFamily="34" charset="0"/>
              <a:buChar char="•"/>
            </a:pPr>
            <a:r>
              <a:rPr lang="en-US" altLang="en-US"/>
              <a:t>Some options come with </a:t>
            </a:r>
            <a:r>
              <a:rPr lang="en-US" altLang="en-US">
                <a:solidFill>
                  <a:srgbClr val="FF0000"/>
                </a:solidFill>
              </a:rPr>
              <a:t>option argument</a:t>
            </a:r>
          </a:p>
          <a:p>
            <a:pPr lvl="3" eaLnBrk="1" hangingPunct="1">
              <a:buFont typeface="Arial" panose="020B0604020202020204" pitchFamily="34" charset="0"/>
              <a:buChar char="–"/>
            </a:pPr>
            <a:r>
              <a:rPr lang="en-US" altLang="en-US" i="1">
                <a:latin typeface="Comic Sans MS" panose="030F0702030302020204" pitchFamily="66" charset="0"/>
              </a:rPr>
              <a:t>sort –k 1 data.txt </a:t>
            </a:r>
          </a:p>
          <a:p>
            <a:pPr lvl="3" eaLnBrk="1" hangingPunct="1">
              <a:buFont typeface="Arial" panose="020B0604020202020204" pitchFamily="34" charset="0"/>
              <a:buChar char="–"/>
            </a:pPr>
            <a:r>
              <a:rPr lang="en-US" altLang="en-US"/>
              <a:t>// use the first column of data.txt as the key to  sort</a:t>
            </a:r>
          </a:p>
          <a:p>
            <a:pPr lvl="2" eaLnBrk="1" hangingPunct="1">
              <a:buFont typeface="Arial" panose="020B0604020202020204" pitchFamily="34" charset="0"/>
              <a:buChar char="•"/>
            </a:pP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35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43322A64-E8C5-2BCA-65C8-C28CADBDCDED}"/>
              </a:ext>
            </a:extLst>
          </p:cNvPr>
          <p:cNvSpPr>
            <a:spLocks noGrp="1"/>
          </p:cNvSpPr>
          <p:nvPr>
            <p:ph type="title"/>
          </p:nvPr>
        </p:nvSpPr>
        <p:spPr/>
        <p:txBody>
          <a:bodyPr/>
          <a:lstStyle/>
          <a:p>
            <a:pPr eaLnBrk="1" hangingPunct="1"/>
            <a:r>
              <a:rPr lang="en-US" altLang="en-US"/>
              <a:t>The most important command !!!</a:t>
            </a:r>
          </a:p>
        </p:txBody>
      </p:sp>
      <p:sp>
        <p:nvSpPr>
          <p:cNvPr id="60419" name="Footer Placeholder 7">
            <a:extLst>
              <a:ext uri="{FF2B5EF4-FFF2-40B4-BE49-F238E27FC236}">
                <a16:creationId xmlns:a16="http://schemas.microsoft.com/office/drawing/2014/main" id="{EF8CB6DD-0DFD-8C5D-FB33-25DDD30792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60420" name="Slide Number Placeholder 6">
            <a:extLst>
              <a:ext uri="{FF2B5EF4-FFF2-40B4-BE49-F238E27FC236}">
                <a16:creationId xmlns:a16="http://schemas.microsoft.com/office/drawing/2014/main" id="{27741E7A-7D63-4F2E-036C-D32A440C5D92}"/>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8CA8BB08-CA57-4B0C-835E-CDD2A9621882}" type="slidenum">
              <a:rPr lang="en-US" altLang="en-US" sz="1400">
                <a:solidFill>
                  <a:srgbClr val="FFFFFF"/>
                </a:solidFill>
                <a:latin typeface="Franklin Gothic Book" panose="020B0503020102020204" pitchFamily="34" charset="0"/>
              </a:rPr>
              <a:pPr>
                <a:spcBef>
                  <a:spcPct val="0"/>
                </a:spcBef>
                <a:buClrTx/>
                <a:buSzTx/>
                <a:buFontTx/>
                <a:buNone/>
              </a:pPr>
              <a:t>33</a:t>
            </a:fld>
            <a:endParaRPr lang="en-US" altLang="en-US" sz="1400">
              <a:solidFill>
                <a:srgbClr val="FFFFFF"/>
              </a:solidFill>
              <a:latin typeface="Franklin Gothic Book" panose="020B0503020102020204" pitchFamily="34" charset="0"/>
            </a:endParaRPr>
          </a:p>
        </p:txBody>
      </p:sp>
      <p:sp>
        <p:nvSpPr>
          <p:cNvPr id="26627" name="Content Placeholder 2">
            <a:extLst>
              <a:ext uri="{FF2B5EF4-FFF2-40B4-BE49-F238E27FC236}">
                <a16:creationId xmlns:a16="http://schemas.microsoft.com/office/drawing/2014/main" id="{871E9AC3-222C-174B-C746-2ED92FF32999}"/>
              </a:ext>
            </a:extLst>
          </p:cNvPr>
          <p:cNvSpPr>
            <a:spLocks noGrp="1"/>
          </p:cNvSpPr>
          <p:nvPr>
            <p:ph sz="quarter" idx="1"/>
          </p:nvPr>
        </p:nvSpPr>
        <p:spPr>
          <a:xfrm>
            <a:off x="539750" y="1484313"/>
            <a:ext cx="7772400" cy="5040312"/>
          </a:xfrm>
        </p:spPr>
        <p:txBody>
          <a:bodyPr/>
          <a:lstStyle/>
          <a:p>
            <a:pPr eaLnBrk="1" hangingPunct="1">
              <a:buFont typeface="Arial" panose="020B0604020202020204" pitchFamily="34" charset="0"/>
              <a:buChar char="•"/>
            </a:pPr>
            <a:endParaRPr lang="en-US" altLang="en-US" sz="2400"/>
          </a:p>
          <a:p>
            <a:pPr eaLnBrk="1" hangingPunct="1">
              <a:buFont typeface="Arial" panose="020B0604020202020204" pitchFamily="34" charset="0"/>
              <a:buChar char="•"/>
            </a:pPr>
            <a:endParaRPr lang="en-US" altLang="en-US" sz="2400"/>
          </a:p>
          <a:p>
            <a:pPr eaLnBrk="1" hangingPunct="1">
              <a:buFont typeface="Arial" panose="020B0604020202020204" pitchFamily="34" charset="0"/>
              <a:buChar char="•"/>
            </a:pPr>
            <a:endParaRPr lang="en-US" altLang="en-US" sz="2400"/>
          </a:p>
          <a:p>
            <a:pPr eaLnBrk="1" hangingPunct="1">
              <a:buFont typeface="Arial" panose="020B0604020202020204" pitchFamily="34" charset="0"/>
              <a:buChar char="•"/>
            </a:pPr>
            <a:endParaRPr lang="en-US" altLang="en-US" sz="2400"/>
          </a:p>
          <a:p>
            <a:pPr eaLnBrk="1" hangingPunct="1">
              <a:buFont typeface="Arial" panose="020B0604020202020204" pitchFamily="34" charset="0"/>
              <a:buChar char="•"/>
            </a:pPr>
            <a:endParaRPr lang="en-US" altLang="en-US" sz="2400"/>
          </a:p>
          <a:p>
            <a:pPr eaLnBrk="1" hangingPunct="1">
              <a:buFont typeface="Arial" panose="020B0604020202020204" pitchFamily="34" charset="0"/>
              <a:buChar char="•"/>
            </a:pPr>
            <a:endParaRPr lang="en-US" altLang="en-US" sz="2400"/>
          </a:p>
          <a:p>
            <a:pPr eaLnBrk="1" hangingPunct="1">
              <a:buFont typeface="Arial" panose="020B0604020202020204" pitchFamily="34" charset="0"/>
              <a:buChar char="•"/>
            </a:pPr>
            <a:endParaRPr lang="en-US" altLang="en-US" sz="2400"/>
          </a:p>
          <a:p>
            <a:pPr eaLnBrk="1" hangingPunct="1">
              <a:buFont typeface="Arial" panose="020B0604020202020204" pitchFamily="34" charset="0"/>
              <a:buChar char="•"/>
            </a:pPr>
            <a:endParaRPr lang="en-US" altLang="en-US" sz="2400"/>
          </a:p>
          <a:p>
            <a:pPr eaLnBrk="1" hangingPunct="1">
              <a:buFont typeface="Arial" panose="020B0604020202020204" pitchFamily="34" charset="0"/>
              <a:buChar char="•"/>
            </a:pPr>
            <a:endParaRPr lang="en-US" altLang="en-US" sz="2400"/>
          </a:p>
          <a:p>
            <a:pPr eaLnBrk="1" hangingPunct="1">
              <a:buFont typeface="Arial" panose="020B0604020202020204" pitchFamily="34" charset="0"/>
              <a:buChar char="•"/>
            </a:pPr>
            <a:r>
              <a:rPr lang="en-US" altLang="en-US" sz="2400"/>
              <a:t>man: displaying online manuals</a:t>
            </a:r>
          </a:p>
          <a:p>
            <a:pPr lvl="1" eaLnBrk="1" hangingPunct="1">
              <a:buFont typeface="Arial" panose="020B0604020202020204" pitchFamily="34" charset="0"/>
              <a:buChar char="–"/>
            </a:pPr>
            <a:r>
              <a:rPr lang="en-US" altLang="en-US" sz="2200"/>
              <a:t>Press </a:t>
            </a:r>
            <a:r>
              <a:rPr lang="en-US" altLang="en-US" sz="2200">
                <a:solidFill>
                  <a:schemeClr val="accent2"/>
                </a:solidFill>
              </a:rPr>
              <a:t>q</a:t>
            </a:r>
            <a:r>
              <a:rPr lang="en-US" altLang="en-US" sz="2200"/>
              <a:t> to quit, </a:t>
            </a:r>
            <a:r>
              <a:rPr lang="en-US" altLang="en-US" sz="2200">
                <a:solidFill>
                  <a:schemeClr val="accent2"/>
                </a:solidFill>
              </a:rPr>
              <a:t>space</a:t>
            </a:r>
            <a:r>
              <a:rPr lang="en-US" altLang="en-US" sz="2200"/>
              <a:t> to scroll down, </a:t>
            </a:r>
            <a:r>
              <a:rPr lang="en-US" altLang="en-US" sz="2200">
                <a:solidFill>
                  <a:schemeClr val="accent2"/>
                </a:solidFill>
              </a:rPr>
              <a:t>arrow</a:t>
            </a:r>
            <a:r>
              <a:rPr lang="en-US" altLang="en-US" sz="2200"/>
              <a:t> keys to roll up/down</a:t>
            </a:r>
          </a:p>
          <a:p>
            <a:pPr lvl="1" eaLnBrk="1" hangingPunct="1">
              <a:buFont typeface="Wingdings" panose="05000000000000000000" pitchFamily="2" charset="2"/>
              <a:buNone/>
            </a:pPr>
            <a:endParaRPr lang="en-US" altLang="en-US" sz="2200"/>
          </a:p>
        </p:txBody>
      </p:sp>
      <p:pic>
        <p:nvPicPr>
          <p:cNvPr id="60422" name="Picture 3" descr="man.bmp">
            <a:extLst>
              <a:ext uri="{FF2B5EF4-FFF2-40B4-BE49-F238E27FC236}">
                <a16:creationId xmlns:a16="http://schemas.microsoft.com/office/drawing/2014/main" id="{899355AD-FD01-5EE2-EE8D-8F919A503E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268413"/>
            <a:ext cx="6624638" cy="420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TextBox 4">
            <a:extLst>
              <a:ext uri="{FF2B5EF4-FFF2-40B4-BE49-F238E27FC236}">
                <a16:creationId xmlns:a16="http://schemas.microsoft.com/office/drawing/2014/main" id="{0408FDA5-B391-7149-A5CB-7792AFBCA488}"/>
              </a:ext>
            </a:extLst>
          </p:cNvPr>
          <p:cNvSpPr txBox="1">
            <a:spLocks noChangeArrowheads="1"/>
          </p:cNvSpPr>
          <p:nvPr/>
        </p:nvSpPr>
        <p:spPr bwMode="auto">
          <a:xfrm>
            <a:off x="7380288" y="2636838"/>
            <a:ext cx="109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2400">
                <a:latin typeface="Comic Sans MS" panose="030F0702030302020204" pitchFamily="66" charset="0"/>
              </a:rPr>
              <a:t>man ls</a:t>
            </a:r>
          </a:p>
        </p:txBody>
      </p:sp>
      <p:sp>
        <p:nvSpPr>
          <p:cNvPr id="60424" name="Line 7">
            <a:extLst>
              <a:ext uri="{FF2B5EF4-FFF2-40B4-BE49-F238E27FC236}">
                <a16:creationId xmlns:a16="http://schemas.microsoft.com/office/drawing/2014/main" id="{9BBD7031-1FC9-AC1C-73B0-69416759BF60}"/>
              </a:ext>
            </a:extLst>
          </p:cNvPr>
          <p:cNvSpPr>
            <a:spLocks noChangeShapeType="1"/>
          </p:cNvSpPr>
          <p:nvPr/>
        </p:nvSpPr>
        <p:spPr bwMode="auto">
          <a:xfrm flipH="1" flipV="1">
            <a:off x="6948488" y="2781300"/>
            <a:ext cx="503237" cy="215900"/>
          </a:xfrm>
          <a:prstGeom prst="line">
            <a:avLst/>
          </a:prstGeom>
          <a:noFill/>
          <a:ln w="317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54F0DEB-2712-7390-E36D-0BDB0332D87E}"/>
              </a:ext>
            </a:extLst>
          </p:cNvPr>
          <p:cNvSpPr>
            <a:spLocks noGrp="1"/>
          </p:cNvSpPr>
          <p:nvPr>
            <p:ph type="title"/>
          </p:nvPr>
        </p:nvSpPr>
        <p:spPr/>
        <p:txBody>
          <a:bodyPr/>
          <a:lstStyle/>
          <a:p>
            <a:pPr eaLnBrk="1" hangingPunct="1"/>
            <a:r>
              <a:rPr lang="en-US" altLang="en-US"/>
              <a:t>Correcting type mistakes</a:t>
            </a:r>
          </a:p>
        </p:txBody>
      </p:sp>
      <p:sp>
        <p:nvSpPr>
          <p:cNvPr id="62467" name="Footer Placeholder 4">
            <a:extLst>
              <a:ext uri="{FF2B5EF4-FFF2-40B4-BE49-F238E27FC236}">
                <a16:creationId xmlns:a16="http://schemas.microsoft.com/office/drawing/2014/main" id="{713990BD-ACFD-3904-5188-E8C699BDF64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62468" name="Slide Number Placeholder 3">
            <a:extLst>
              <a:ext uri="{FF2B5EF4-FFF2-40B4-BE49-F238E27FC236}">
                <a16:creationId xmlns:a16="http://schemas.microsoft.com/office/drawing/2014/main" id="{CDE64E8F-C1BF-9060-BD72-92A1A9B8313B}"/>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E030269C-5F44-4669-B130-60C0FD70759D}" type="slidenum">
              <a:rPr lang="en-US" altLang="en-US" sz="1400">
                <a:solidFill>
                  <a:srgbClr val="FFFFFF"/>
                </a:solidFill>
                <a:latin typeface="Franklin Gothic Book" panose="020B0503020102020204" pitchFamily="34" charset="0"/>
              </a:rPr>
              <a:pPr>
                <a:spcBef>
                  <a:spcPct val="0"/>
                </a:spcBef>
                <a:buClrTx/>
                <a:buSzTx/>
                <a:buFontTx/>
                <a:buNone/>
              </a:pPr>
              <a:t>34</a:t>
            </a:fld>
            <a:endParaRPr lang="en-US" altLang="en-US" sz="1400">
              <a:solidFill>
                <a:srgbClr val="FFFFFF"/>
              </a:solidFill>
              <a:latin typeface="Franklin Gothic Book" panose="020B0503020102020204" pitchFamily="34" charset="0"/>
            </a:endParaRPr>
          </a:p>
        </p:txBody>
      </p:sp>
      <p:sp>
        <p:nvSpPr>
          <p:cNvPr id="62469" name="Rectangle 3">
            <a:extLst>
              <a:ext uri="{FF2B5EF4-FFF2-40B4-BE49-F238E27FC236}">
                <a16:creationId xmlns:a16="http://schemas.microsoft.com/office/drawing/2014/main" id="{0686AD8C-D316-0EA7-3B6C-876D793FF68B}"/>
              </a:ext>
            </a:extLst>
          </p:cNvPr>
          <p:cNvSpPr>
            <a:spLocks noGrp="1"/>
          </p:cNvSpPr>
          <p:nvPr>
            <p:ph sz="quarter" idx="1"/>
          </p:nvPr>
        </p:nvSpPr>
        <p:spPr/>
        <p:txBody>
          <a:bodyPr/>
          <a:lstStyle/>
          <a:p>
            <a:pPr eaLnBrk="1" hangingPunct="1">
              <a:lnSpc>
                <a:spcPct val="90000"/>
              </a:lnSpc>
              <a:buFont typeface="Arial" panose="020B0604020202020204" pitchFamily="34" charset="0"/>
              <a:buChar char="•"/>
            </a:pPr>
            <a:r>
              <a:rPr lang="en-US" altLang="en-US"/>
              <a:t>Shell starts to parse command line only when </a:t>
            </a:r>
            <a:r>
              <a:rPr lang="en-US" altLang="en-US" b="1"/>
              <a:t>Enter</a:t>
            </a:r>
            <a:r>
              <a:rPr lang="en-US" altLang="en-US"/>
              <a:t> key is pressed</a:t>
            </a:r>
          </a:p>
          <a:p>
            <a:pPr eaLnBrk="1" hangingPunct="1">
              <a:lnSpc>
                <a:spcPct val="90000"/>
              </a:lnSpc>
              <a:buFont typeface="Arial" panose="020B0604020202020204" pitchFamily="34" charset="0"/>
              <a:buChar char="•"/>
            </a:pPr>
            <a:r>
              <a:rPr lang="en-US" altLang="en-US"/>
              <a:t>Delete the whole line (line-kill): C-u </a:t>
            </a:r>
          </a:p>
          <a:p>
            <a:pPr eaLnBrk="1" hangingPunct="1">
              <a:lnSpc>
                <a:spcPct val="90000"/>
              </a:lnSpc>
              <a:buFont typeface="Arial" panose="020B0604020202020204" pitchFamily="34" charset="0"/>
              <a:buChar char="•"/>
            </a:pPr>
            <a:r>
              <a:rPr lang="en-US" altLang="en-US"/>
              <a:t>Erase a character: C-h or backspace key</a:t>
            </a:r>
          </a:p>
          <a:p>
            <a:pPr eaLnBrk="1" hangingPunct="1">
              <a:lnSpc>
                <a:spcPct val="90000"/>
              </a:lnSpc>
              <a:buFont typeface="Arial" panose="020B0604020202020204" pitchFamily="34" charset="0"/>
              <a:buChar char="•"/>
            </a:pPr>
            <a:r>
              <a:rPr lang="en-US" altLang="en-US"/>
              <a:t>Many more fancy functionalities:</a:t>
            </a:r>
          </a:p>
          <a:p>
            <a:pPr lvl="1" eaLnBrk="1" hangingPunct="1">
              <a:lnSpc>
                <a:spcPct val="90000"/>
              </a:lnSpc>
              <a:buFont typeface="Arial" panose="020B0604020202020204" pitchFamily="34" charset="0"/>
              <a:buChar char="–"/>
            </a:pPr>
            <a:r>
              <a:rPr lang="en-US" altLang="en-US">
                <a:solidFill>
                  <a:schemeClr val="accent2"/>
                </a:solidFill>
              </a:rPr>
              <a:t>Auto-completion</a:t>
            </a:r>
            <a:r>
              <a:rPr lang="en-US" altLang="en-US"/>
              <a:t>: press </a:t>
            </a:r>
            <a:r>
              <a:rPr lang="en-US" altLang="en-US" b="1"/>
              <a:t>Tab</a:t>
            </a:r>
            <a:r>
              <a:rPr lang="en-US" altLang="en-US"/>
              <a:t> key to ask shell to auto-complete command, or path name</a:t>
            </a:r>
          </a:p>
          <a:p>
            <a:pPr lvl="1" eaLnBrk="1" hangingPunct="1">
              <a:lnSpc>
                <a:spcPct val="90000"/>
              </a:lnSpc>
              <a:buFont typeface="Arial" panose="020B0604020202020204" pitchFamily="34" charset="0"/>
              <a:buChar char="–"/>
            </a:pPr>
            <a:r>
              <a:rPr lang="en-US" altLang="en-US">
                <a:solidFill>
                  <a:schemeClr val="accent2"/>
                </a:solidFill>
              </a:rPr>
              <a:t>History (repeat command)</a:t>
            </a:r>
            <a:r>
              <a:rPr lang="en-US" altLang="en-US"/>
              <a:t>: use arrow (up and down) keys to navigate past commands</a:t>
            </a:r>
          </a:p>
          <a:p>
            <a:pPr lvl="1" eaLnBrk="1" hangingPunct="1">
              <a:lnSpc>
                <a:spcPct val="90000"/>
              </a:lnSpc>
              <a:buFont typeface="Arial" panose="020B0604020202020204" pitchFamily="34" charset="0"/>
              <a:buChar char="–"/>
            </a:pPr>
            <a:r>
              <a:rPr lang="en-US" altLang="en-US"/>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D07B4635-218F-1D66-5458-7C48BFB36D5C}"/>
              </a:ext>
            </a:extLst>
          </p:cNvPr>
          <p:cNvSpPr>
            <a:spLocks noGrp="1"/>
          </p:cNvSpPr>
          <p:nvPr>
            <p:ph type="title"/>
          </p:nvPr>
        </p:nvSpPr>
        <p:spPr/>
        <p:txBody>
          <a:bodyPr/>
          <a:lstStyle/>
          <a:p>
            <a:pPr eaLnBrk="1" hangingPunct="1"/>
            <a:r>
              <a:rPr lang="en-US" altLang="en-US"/>
              <a:t>Shell: batch/scripting mode</a:t>
            </a:r>
          </a:p>
        </p:txBody>
      </p:sp>
      <p:sp>
        <p:nvSpPr>
          <p:cNvPr id="64515" name="Footer Placeholder 2">
            <a:extLst>
              <a:ext uri="{FF2B5EF4-FFF2-40B4-BE49-F238E27FC236}">
                <a16:creationId xmlns:a16="http://schemas.microsoft.com/office/drawing/2014/main" id="{BE6A9F13-66AB-8DFE-530A-30FB3812E58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64516" name="Slide Number Placeholder 3">
            <a:extLst>
              <a:ext uri="{FF2B5EF4-FFF2-40B4-BE49-F238E27FC236}">
                <a16:creationId xmlns:a16="http://schemas.microsoft.com/office/drawing/2014/main" id="{0B04C027-2BD7-934C-1F12-114DD0F40A32}"/>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900DFA5B-04FD-47B7-AF46-793E7198FDBC}" type="slidenum">
              <a:rPr lang="en-US" altLang="en-US" sz="1400">
                <a:solidFill>
                  <a:srgbClr val="FFFFFF"/>
                </a:solidFill>
                <a:latin typeface="Franklin Gothic Book" panose="020B0503020102020204" pitchFamily="34" charset="0"/>
              </a:rPr>
              <a:pPr>
                <a:spcBef>
                  <a:spcPct val="0"/>
                </a:spcBef>
                <a:buClrTx/>
                <a:buSzTx/>
                <a:buFontTx/>
                <a:buNone/>
              </a:pPr>
              <a:t>35</a:t>
            </a:fld>
            <a:endParaRPr lang="en-US" altLang="en-US" sz="1400">
              <a:solidFill>
                <a:srgbClr val="FFFFFF"/>
              </a:solidFill>
              <a:latin typeface="Franklin Gothic Book" panose="020B0503020102020204" pitchFamily="34" charset="0"/>
            </a:endParaRPr>
          </a:p>
        </p:txBody>
      </p:sp>
      <p:sp>
        <p:nvSpPr>
          <p:cNvPr id="64517" name="Content Placeholder 4">
            <a:extLst>
              <a:ext uri="{FF2B5EF4-FFF2-40B4-BE49-F238E27FC236}">
                <a16:creationId xmlns:a16="http://schemas.microsoft.com/office/drawing/2014/main" id="{44AD756E-FF66-08B1-0F33-FC4B57FCF03F}"/>
              </a:ext>
            </a:extLst>
          </p:cNvPr>
          <p:cNvSpPr>
            <a:spLocks noGrp="1"/>
          </p:cNvSpPr>
          <p:nvPr>
            <p:ph sz="quarter" idx="1"/>
          </p:nvPr>
        </p:nvSpPr>
        <p:spPr/>
        <p:txBody>
          <a:bodyPr/>
          <a:lstStyle/>
          <a:p>
            <a:pPr eaLnBrk="1" hangingPunct="1"/>
            <a:r>
              <a:rPr lang="en-US" altLang="en-US" dirty="0"/>
              <a:t>In batch mode, shell can interpret and execute shell scripts</a:t>
            </a:r>
          </a:p>
          <a:p>
            <a:pPr lvl="1" eaLnBrk="1" hangingPunct="1">
              <a:buFont typeface="Wingdings 2" panose="05020102010507070707" pitchFamily="18" charset="2"/>
              <a:buNone/>
            </a:pPr>
            <a:r>
              <a:rPr lang="en-US" altLang="en-US" dirty="0"/>
              <a:t>#!/bin/bash</a:t>
            </a:r>
          </a:p>
          <a:p>
            <a:pPr lvl="1" eaLnBrk="1" hangingPunct="1">
              <a:buFont typeface="Wingdings 2" panose="05020102010507070707" pitchFamily="18" charset="2"/>
              <a:buNone/>
            </a:pPr>
            <a:r>
              <a:rPr lang="en-US" altLang="en-US" dirty="0"/>
              <a:t># count number of files/directories in </a:t>
            </a:r>
            <a:r>
              <a:rPr lang="en-US" altLang="en-US" dirty="0" err="1"/>
              <a:t>curr</a:t>
            </a:r>
            <a:r>
              <a:rPr lang="en-US" altLang="en-US" dirty="0"/>
              <a:t>. directory</a:t>
            </a:r>
          </a:p>
          <a:p>
            <a:pPr lvl="1" eaLnBrk="1" hangingPunct="1">
              <a:buFont typeface="Wingdings 2" panose="05020102010507070707" pitchFamily="18" charset="2"/>
              <a:buNone/>
            </a:pPr>
            <a:r>
              <a:rPr lang="en-US" altLang="en-US" dirty="0"/>
              <a:t>ls -l | </a:t>
            </a:r>
            <a:r>
              <a:rPr lang="en-US" altLang="en-US" dirty="0" err="1"/>
              <a:t>wc</a:t>
            </a:r>
            <a:r>
              <a:rPr lang="en-US" altLang="en-US" dirty="0"/>
              <a:t> -l</a:t>
            </a:r>
          </a:p>
          <a:p>
            <a:pPr eaLnBrk="1" hangingPunct="1"/>
            <a:r>
              <a:rPr lang="en-US" altLang="en-US" dirty="0"/>
              <a:t>Shell constructs:</a:t>
            </a:r>
          </a:p>
          <a:p>
            <a:pPr lvl="1" eaLnBrk="1" hangingPunct="1"/>
            <a:r>
              <a:rPr lang="en-US" altLang="en-US" dirty="0"/>
              <a:t>variables,</a:t>
            </a:r>
          </a:p>
          <a:p>
            <a:pPr lvl="1" eaLnBrk="1" hangingPunct="1"/>
            <a:r>
              <a:rPr lang="en-US" altLang="en-US" dirty="0"/>
              <a:t>Loop and conditional statements</a:t>
            </a:r>
          </a:p>
          <a:p>
            <a:pPr lvl="1" eaLnBrk="1" hangingPunct="1"/>
            <a:r>
              <a:rPr lang="en-US" altLang="en-US" dirty="0"/>
              <a:t>I/O commands (read from keyboard, write to terminal)</a:t>
            </a:r>
          </a:p>
          <a:p>
            <a:pPr lvl="1" eaLnBrk="1" hangingPunct="1"/>
            <a:r>
              <a:rPr lang="en-US" altLang="en-US" dirty="0"/>
              <a:t>Function, arrays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3B85D138-4163-B13F-2FC2-56F3F3F179C9}"/>
              </a:ext>
            </a:extLst>
          </p:cNvPr>
          <p:cNvSpPr>
            <a:spLocks noGrp="1"/>
          </p:cNvSpPr>
          <p:nvPr>
            <p:ph type="title"/>
          </p:nvPr>
        </p:nvSpPr>
        <p:spPr/>
        <p:txBody>
          <a:bodyPr/>
          <a:lstStyle/>
          <a:p>
            <a:pPr eaLnBrk="1" hangingPunct="1"/>
            <a:r>
              <a:rPr lang="en-US" altLang="en-US"/>
              <a:t>Outline</a:t>
            </a:r>
          </a:p>
        </p:txBody>
      </p:sp>
      <p:sp>
        <p:nvSpPr>
          <p:cNvPr id="65539" name="Footer Placeholder 4">
            <a:extLst>
              <a:ext uri="{FF2B5EF4-FFF2-40B4-BE49-F238E27FC236}">
                <a16:creationId xmlns:a16="http://schemas.microsoft.com/office/drawing/2014/main" id="{F30576D6-9386-1C7E-0BDD-C1958E01703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65540" name="Slide Number Placeholder 3">
            <a:extLst>
              <a:ext uri="{FF2B5EF4-FFF2-40B4-BE49-F238E27FC236}">
                <a16:creationId xmlns:a16="http://schemas.microsoft.com/office/drawing/2014/main" id="{38DB84EB-51C3-3C79-EAD9-777CB7A8B5EA}"/>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3168044F-D1FA-48A1-AAAC-A46A4E6DC3C1}" type="slidenum">
              <a:rPr lang="en-US" altLang="en-US" sz="1400">
                <a:solidFill>
                  <a:srgbClr val="FFFFFF"/>
                </a:solidFill>
                <a:latin typeface="Franklin Gothic Book" panose="020B0503020102020204" pitchFamily="34" charset="0"/>
              </a:rPr>
              <a:pPr>
                <a:spcBef>
                  <a:spcPct val="0"/>
                </a:spcBef>
                <a:buClrTx/>
                <a:buSzTx/>
                <a:buFontTx/>
                <a:buNone/>
              </a:pPr>
              <a:t>36</a:t>
            </a:fld>
            <a:endParaRPr lang="en-US" altLang="en-US" sz="1400">
              <a:solidFill>
                <a:srgbClr val="FFFFFF"/>
              </a:solidFill>
              <a:latin typeface="Franklin Gothic Book" panose="020B0503020102020204" pitchFamily="34" charset="0"/>
            </a:endParaRPr>
          </a:p>
        </p:txBody>
      </p:sp>
      <p:sp>
        <p:nvSpPr>
          <p:cNvPr id="65541" name="Content Placeholder 2">
            <a:extLst>
              <a:ext uri="{FF2B5EF4-FFF2-40B4-BE49-F238E27FC236}">
                <a16:creationId xmlns:a16="http://schemas.microsoft.com/office/drawing/2014/main" id="{D8A5C599-9A23-8815-841A-0959881F6F0E}"/>
              </a:ext>
            </a:extLst>
          </p:cNvPr>
          <p:cNvSpPr>
            <a:spLocks noGrp="1"/>
          </p:cNvSpPr>
          <p:nvPr>
            <p:ph sz="quarter" idx="1"/>
          </p:nvPr>
        </p:nvSpPr>
        <p:spPr/>
        <p:txBody>
          <a:bodyPr/>
          <a:lstStyle/>
          <a:p>
            <a:pPr eaLnBrk="1" hangingPunct="1"/>
            <a:r>
              <a:rPr lang="en-US" altLang="en-US"/>
              <a:t>Important course information</a:t>
            </a:r>
          </a:p>
          <a:p>
            <a:pPr lvl="1" eaLnBrk="1" hangingPunct="1"/>
            <a:r>
              <a:rPr lang="en-US" altLang="en-US"/>
              <a:t>Objective</a:t>
            </a:r>
          </a:p>
          <a:p>
            <a:pPr lvl="1" eaLnBrk="1" hangingPunct="1"/>
            <a:r>
              <a:rPr lang="en-US" altLang="en-US"/>
              <a:t>Roadmap</a:t>
            </a:r>
          </a:p>
          <a:p>
            <a:pPr lvl="1" eaLnBrk="1" hangingPunct="1"/>
            <a:r>
              <a:rPr lang="en-US" altLang="en-US"/>
              <a:t>Requirement &amp; policy</a:t>
            </a:r>
          </a:p>
          <a:p>
            <a:pPr eaLnBrk="1" hangingPunct="1"/>
            <a:r>
              <a:rPr lang="en-US" altLang="en-US"/>
              <a:t>Brief history of GNU/Linux</a:t>
            </a:r>
          </a:p>
          <a:p>
            <a:pPr eaLnBrk="1" hangingPunct="1"/>
            <a:r>
              <a:rPr lang="en-US" altLang="en-US"/>
              <a:t>GNU/Linux Architecture</a:t>
            </a:r>
          </a:p>
          <a:p>
            <a:pPr eaLnBrk="1" hangingPunct="1"/>
            <a:r>
              <a:rPr lang="en-US" altLang="en-US"/>
              <a:t>Getting started</a:t>
            </a:r>
          </a:p>
          <a:p>
            <a:pPr lvl="1" eaLnBrk="1" hangingPunct="1"/>
            <a:r>
              <a:rPr lang="en-US" altLang="en-US"/>
              <a:t>Shell</a:t>
            </a:r>
          </a:p>
          <a:p>
            <a:pPr lvl="1" eaLnBrk="1" hangingPunct="1"/>
            <a:r>
              <a:rPr lang="en-US" altLang="en-US"/>
              <a:t>File systems, file,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521C2B7-353F-E23B-DCFF-580C0DACB772}"/>
              </a:ext>
            </a:extLst>
          </p:cNvPr>
          <p:cNvSpPr>
            <a:spLocks noGrp="1"/>
          </p:cNvSpPr>
          <p:nvPr>
            <p:ph type="title"/>
          </p:nvPr>
        </p:nvSpPr>
        <p:spPr/>
        <p:txBody>
          <a:bodyPr/>
          <a:lstStyle/>
          <a:p>
            <a:pPr eaLnBrk="1" hangingPunct="1"/>
            <a:r>
              <a:rPr lang="en-US" altLang="en-US"/>
              <a:t>Unix File</a:t>
            </a:r>
          </a:p>
        </p:txBody>
      </p:sp>
      <p:sp>
        <p:nvSpPr>
          <p:cNvPr id="67587" name="Footer Placeholder 4">
            <a:extLst>
              <a:ext uri="{FF2B5EF4-FFF2-40B4-BE49-F238E27FC236}">
                <a16:creationId xmlns:a16="http://schemas.microsoft.com/office/drawing/2014/main" id="{5F06BF53-9255-B193-5772-520AFB028F2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67588" name="Slide Number Placeholder 3">
            <a:extLst>
              <a:ext uri="{FF2B5EF4-FFF2-40B4-BE49-F238E27FC236}">
                <a16:creationId xmlns:a16="http://schemas.microsoft.com/office/drawing/2014/main" id="{736C49CF-FFB8-285C-F28C-D2EEB479A7BF}"/>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496217D6-C447-4ED6-8FCC-B227CA60E07F}" type="slidenum">
              <a:rPr lang="en-US" altLang="en-US" sz="1400">
                <a:solidFill>
                  <a:srgbClr val="FFFFFF"/>
                </a:solidFill>
                <a:latin typeface="Franklin Gothic Book" panose="020B0503020102020204" pitchFamily="34" charset="0"/>
              </a:rPr>
              <a:pPr>
                <a:spcBef>
                  <a:spcPct val="0"/>
                </a:spcBef>
                <a:buClrTx/>
                <a:buSzTx/>
                <a:buFontTx/>
                <a:buNone/>
              </a:pPr>
              <a:t>37</a:t>
            </a:fld>
            <a:endParaRPr lang="en-US" altLang="en-US" sz="1400">
              <a:solidFill>
                <a:srgbClr val="FFFFFF"/>
              </a:solidFill>
              <a:latin typeface="Franklin Gothic Book" panose="020B0503020102020204" pitchFamily="34" charset="0"/>
            </a:endParaRPr>
          </a:p>
        </p:txBody>
      </p:sp>
      <p:sp>
        <p:nvSpPr>
          <p:cNvPr id="24579" name="Rectangle 3">
            <a:extLst>
              <a:ext uri="{FF2B5EF4-FFF2-40B4-BE49-F238E27FC236}">
                <a16:creationId xmlns:a16="http://schemas.microsoft.com/office/drawing/2014/main" id="{5ED2C5FC-3520-807A-C682-AD48C760DC78}"/>
              </a:ext>
            </a:extLst>
          </p:cNvPr>
          <p:cNvSpPr>
            <a:spLocks noGrp="1"/>
          </p:cNvSpPr>
          <p:nvPr>
            <p:ph sz="quarter" idx="1"/>
          </p:nvPr>
        </p:nvSpPr>
        <p:spPr/>
        <p:txBody>
          <a:bodyPr/>
          <a:lstStyle/>
          <a:p>
            <a:pPr eaLnBrk="1" hangingPunct="1"/>
            <a:r>
              <a:rPr lang="en-US" altLang="en-US" sz="2400"/>
              <a:t>Files: store information</a:t>
            </a:r>
          </a:p>
          <a:p>
            <a:pPr lvl="1" eaLnBrk="1" hangingPunct="1"/>
            <a:r>
              <a:rPr lang="en-US" altLang="en-US" sz="2200"/>
              <a:t>a sequence of 0 or more bytes containing arbitrary information</a:t>
            </a:r>
          </a:p>
          <a:p>
            <a:pPr eaLnBrk="1" hangingPunct="1"/>
            <a:r>
              <a:rPr lang="en-US" altLang="en-US" sz="2400"/>
              <a:t>What's in a filename?</a:t>
            </a:r>
          </a:p>
          <a:p>
            <a:pPr lvl="1" eaLnBrk="1" hangingPunct="1"/>
            <a:r>
              <a:rPr lang="en-US" altLang="en-US" sz="2200"/>
              <a:t>Case matters, no longer limited to 14 chars</a:t>
            </a:r>
          </a:p>
          <a:p>
            <a:pPr lvl="1" eaLnBrk="1" hangingPunct="1"/>
            <a:r>
              <a:rPr lang="en-US" altLang="en-US" sz="2200"/>
              <a:t>Special characters such as -, spaces are allowed, but you shouldn’t use them in filename</a:t>
            </a:r>
          </a:p>
          <a:p>
            <a:pPr lvl="2" eaLnBrk="1" hangingPunct="1"/>
            <a:r>
              <a:rPr lang="en-US" altLang="en-US" sz="1900"/>
              <a:t>Can you think of the reason ? </a:t>
            </a:r>
          </a:p>
          <a:p>
            <a:pPr lvl="1" eaLnBrk="1" hangingPunct="1"/>
            <a:r>
              <a:rPr lang="en-US" altLang="en-US" sz="2200"/>
              <a:t>Dot files are hidden, i.e., normally not listed by command </a:t>
            </a:r>
            <a:r>
              <a:rPr lang="en-US" altLang="en-US" sz="2200" i="1"/>
              <a:t>ls</a:t>
            </a:r>
          </a:p>
          <a:p>
            <a:pPr lvl="2" eaLnBrk="1" hangingPunct="1"/>
            <a:r>
              <a:rPr lang="en-US" altLang="en-US" sz="1900"/>
              <a:t>To display all files, including hidden files, use</a:t>
            </a:r>
            <a:r>
              <a:rPr lang="en-US" altLang="en-US" sz="1900" i="1"/>
              <a:t> </a:t>
            </a:r>
            <a:r>
              <a:rPr lang="en-US" altLang="en-US" sz="1900">
                <a:latin typeface="Comic Sans MS" panose="030F0702030302020204" pitchFamily="66" charset="0"/>
              </a:rPr>
              <a:t>ls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4646D533-8062-E6C1-0C53-AD55C235915F}"/>
              </a:ext>
            </a:extLst>
          </p:cNvPr>
          <p:cNvSpPr>
            <a:spLocks noGrp="1"/>
          </p:cNvSpPr>
          <p:nvPr>
            <p:ph type="title"/>
          </p:nvPr>
        </p:nvSpPr>
        <p:spPr/>
        <p:txBody>
          <a:bodyPr/>
          <a:lstStyle/>
          <a:p>
            <a:pPr eaLnBrk="1" hangingPunct="1"/>
            <a:r>
              <a:rPr lang="en-US" altLang="en-US"/>
              <a:t>What’s in a file ? </a:t>
            </a:r>
          </a:p>
        </p:txBody>
      </p:sp>
      <p:sp>
        <p:nvSpPr>
          <p:cNvPr id="69635" name="Slide Number Placeholder 22">
            <a:extLst>
              <a:ext uri="{FF2B5EF4-FFF2-40B4-BE49-F238E27FC236}">
                <a16:creationId xmlns:a16="http://schemas.microsoft.com/office/drawing/2014/main" id="{E1F7B42C-31B1-2A27-CD3C-49727438B478}"/>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7B761917-F33D-49BB-9025-851FEB3B1879}" type="slidenum">
              <a:rPr lang="en-US" altLang="en-US" sz="1400">
                <a:solidFill>
                  <a:srgbClr val="FFFFFF"/>
                </a:solidFill>
                <a:latin typeface="Franklin Gothic Book" panose="020B0503020102020204" pitchFamily="34" charset="0"/>
              </a:rPr>
              <a:pPr>
                <a:spcBef>
                  <a:spcPct val="0"/>
                </a:spcBef>
                <a:buClrTx/>
                <a:buSzTx/>
                <a:buFontTx/>
                <a:buNone/>
              </a:pPr>
              <a:t>38</a:t>
            </a:fld>
            <a:endParaRPr lang="en-US" altLang="en-US" sz="1400">
              <a:solidFill>
                <a:srgbClr val="FFFFFF"/>
              </a:solidFill>
              <a:latin typeface="Franklin Gothic Book" panose="020B0503020102020204" pitchFamily="34" charset="0"/>
            </a:endParaRPr>
          </a:p>
        </p:txBody>
      </p:sp>
      <p:sp>
        <p:nvSpPr>
          <p:cNvPr id="69636" name="Content Placeholder 2">
            <a:extLst>
              <a:ext uri="{FF2B5EF4-FFF2-40B4-BE49-F238E27FC236}">
                <a16:creationId xmlns:a16="http://schemas.microsoft.com/office/drawing/2014/main" id="{252A9E3C-11E0-D4F7-47DF-093E531164BA}"/>
              </a:ext>
            </a:extLst>
          </p:cNvPr>
          <p:cNvSpPr>
            <a:spLocks noGrp="1"/>
          </p:cNvSpPr>
          <p:nvPr>
            <p:ph sz="quarter" idx="1"/>
          </p:nvPr>
        </p:nvSpPr>
        <p:spPr>
          <a:xfrm>
            <a:off x="457200" y="1357313"/>
            <a:ext cx="8186738" cy="5286375"/>
          </a:xfrm>
        </p:spPr>
        <p:txBody>
          <a:bodyPr/>
          <a:lstStyle/>
          <a:p>
            <a:pPr eaLnBrk="1" hangingPunct="1"/>
            <a:r>
              <a:rPr lang="en-US" altLang="en-US"/>
              <a:t>So far, we learnt that files are organized in a hierarchical directory structure</a:t>
            </a:r>
          </a:p>
          <a:p>
            <a:pPr lvl="1" eaLnBrk="1" hangingPunct="1"/>
            <a:r>
              <a:rPr lang="en-US" altLang="en-US"/>
              <a:t>Each file has a name, resides under a directory, is associated with some admin info (permission, owner)</a:t>
            </a:r>
          </a:p>
          <a:p>
            <a:pPr eaLnBrk="1" hangingPunct="1"/>
            <a:r>
              <a:rPr lang="en-US" altLang="en-US"/>
              <a:t>Contents of file:</a:t>
            </a:r>
          </a:p>
          <a:p>
            <a:pPr lvl="1" eaLnBrk="1" hangingPunct="1"/>
            <a:r>
              <a:rPr lang="en-US" altLang="en-US"/>
              <a:t>Text (ASCII) file (such as your C/C++ source code)</a:t>
            </a:r>
          </a:p>
          <a:p>
            <a:pPr lvl="1" eaLnBrk="1" hangingPunct="1"/>
            <a:r>
              <a:rPr lang="en-US" altLang="en-US"/>
              <a:t>Executable file (commands)</a:t>
            </a:r>
          </a:p>
          <a:p>
            <a:pPr lvl="1" eaLnBrk="1" hangingPunct="1"/>
            <a:r>
              <a:rPr lang="en-US" altLang="en-US"/>
              <a:t>A link to other files, …</a:t>
            </a:r>
          </a:p>
          <a:p>
            <a:pPr lvl="1" eaLnBrk="1" hangingPunct="1"/>
            <a:r>
              <a:rPr lang="en-US" altLang="en-US"/>
              <a:t>Virtual file:</a:t>
            </a:r>
          </a:p>
          <a:p>
            <a:pPr lvl="2" eaLnBrk="1" hangingPunct="1"/>
            <a:r>
              <a:rPr lang="en-US" altLang="en-US"/>
              <a:t>/proc: a pseudo-filesystem, contains user-accessible objects on runtime state of kernel and executing processes</a:t>
            </a:r>
          </a:p>
          <a:p>
            <a:pPr eaLnBrk="1" hangingPunct="1"/>
            <a:r>
              <a:rPr lang="en-US" altLang="en-US"/>
              <a:t>To check the type of file: “file &lt;filename&gt;”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DFB4280F-64F7-1974-DAB3-DD8B1A18104D}"/>
              </a:ext>
            </a:extLst>
          </p:cNvPr>
          <p:cNvSpPr>
            <a:spLocks noGrp="1"/>
          </p:cNvSpPr>
          <p:nvPr>
            <p:ph type="title"/>
          </p:nvPr>
        </p:nvSpPr>
        <p:spPr/>
        <p:txBody>
          <a:bodyPr/>
          <a:lstStyle/>
          <a:p>
            <a:pPr eaLnBrk="1" hangingPunct="1"/>
            <a:r>
              <a:rPr lang="en-US" altLang="en-US"/>
              <a:t>File Viewing Commands</a:t>
            </a:r>
          </a:p>
        </p:txBody>
      </p:sp>
      <p:sp>
        <p:nvSpPr>
          <p:cNvPr id="71683" name="Footer Placeholder 5">
            <a:extLst>
              <a:ext uri="{FF2B5EF4-FFF2-40B4-BE49-F238E27FC236}">
                <a16:creationId xmlns:a16="http://schemas.microsoft.com/office/drawing/2014/main" id="{75E64D06-E223-F167-2198-A268691C0EC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71684" name="Slide Number Placeholder 4">
            <a:extLst>
              <a:ext uri="{FF2B5EF4-FFF2-40B4-BE49-F238E27FC236}">
                <a16:creationId xmlns:a16="http://schemas.microsoft.com/office/drawing/2014/main" id="{001761C2-493E-162F-DB2D-CC18D0CFCA87}"/>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47C2B3C5-C45E-42C7-BA98-438D9922C570}" type="slidenum">
              <a:rPr lang="en-US" altLang="en-US" sz="1400">
                <a:solidFill>
                  <a:srgbClr val="FFFFFF"/>
                </a:solidFill>
                <a:latin typeface="Franklin Gothic Book" panose="020B0503020102020204" pitchFamily="34" charset="0"/>
              </a:rPr>
              <a:pPr>
                <a:spcBef>
                  <a:spcPct val="0"/>
                </a:spcBef>
                <a:buClrTx/>
                <a:buSzTx/>
                <a:buFontTx/>
                <a:buNone/>
              </a:pPr>
              <a:t>39</a:t>
            </a:fld>
            <a:endParaRPr lang="en-US" altLang="en-US" sz="1400">
              <a:solidFill>
                <a:srgbClr val="FFFFFF"/>
              </a:solidFill>
              <a:latin typeface="Franklin Gothic Book" panose="020B0503020102020204" pitchFamily="34" charset="0"/>
            </a:endParaRPr>
          </a:p>
        </p:txBody>
      </p:sp>
      <p:sp>
        <p:nvSpPr>
          <p:cNvPr id="25603" name="Content Placeholder 2">
            <a:extLst>
              <a:ext uri="{FF2B5EF4-FFF2-40B4-BE49-F238E27FC236}">
                <a16:creationId xmlns:a16="http://schemas.microsoft.com/office/drawing/2014/main" id="{EDB73ADA-1675-72B9-5DCD-D34856D3C763}"/>
              </a:ext>
            </a:extLst>
          </p:cNvPr>
          <p:cNvSpPr>
            <a:spLocks noGrp="1"/>
          </p:cNvSpPr>
          <p:nvPr>
            <p:ph sz="quarter" idx="1"/>
          </p:nvPr>
        </p:nvSpPr>
        <p:spPr/>
        <p:txBody>
          <a:bodyPr/>
          <a:lstStyle/>
          <a:p>
            <a:pPr eaLnBrk="1" hangingPunct="1">
              <a:buFont typeface="Arial" panose="020B0604020202020204" pitchFamily="34" charset="0"/>
              <a:buChar char="•"/>
            </a:pPr>
            <a:r>
              <a:rPr lang="en-US" altLang="en-US" sz="2400"/>
              <a:t>cat: concatenate files and display on standard output (i.e., the terminal window)</a:t>
            </a:r>
          </a:p>
          <a:p>
            <a:pPr lvl="1" eaLnBrk="1" hangingPunct="1">
              <a:buFont typeface="Arial" panose="020B0604020202020204" pitchFamily="34" charset="0"/>
              <a:buChar char="–"/>
            </a:pPr>
            <a:r>
              <a:rPr lang="en-US" altLang="en-US" u="sng">
                <a:latin typeface="Comic Sans MS" panose="030F0702030302020204" pitchFamily="66" charset="0"/>
              </a:rPr>
              <a:t>cat [option] … [file] …</a:t>
            </a:r>
          </a:p>
          <a:p>
            <a:pPr lvl="1" eaLnBrk="1" hangingPunct="1">
              <a:buFont typeface="Arial" panose="020B0604020202020204" pitchFamily="34" charset="0"/>
              <a:buChar char="–"/>
            </a:pPr>
            <a:r>
              <a:rPr lang="en-US" altLang="en-US">
                <a:latin typeface="Comic Sans MS" panose="030F0702030302020204" pitchFamily="66" charset="0"/>
              </a:rPr>
              <a:t>cat proj1.cpp</a:t>
            </a:r>
          </a:p>
          <a:p>
            <a:pPr lvl="1" eaLnBrk="1" hangingPunct="1">
              <a:buFont typeface="Arial" panose="020B0604020202020204" pitchFamily="34" charset="0"/>
              <a:buChar char="–"/>
            </a:pPr>
            <a:r>
              <a:rPr lang="en-US" altLang="en-US">
                <a:latin typeface="Comic Sans MS" panose="030F0702030302020204" pitchFamily="66" charset="0"/>
              </a:rPr>
              <a:t>cat proj1.cpp proj2.cpp </a:t>
            </a:r>
          </a:p>
          <a:p>
            <a:pPr lvl="1" eaLnBrk="1" hangingPunct="1">
              <a:buFont typeface="Arial" panose="020B0604020202020204" pitchFamily="34" charset="0"/>
              <a:buChar char="–"/>
            </a:pPr>
            <a:r>
              <a:rPr lang="en-US" altLang="en-US">
                <a:latin typeface="Comic Sans MS" panose="030F0702030302020204" pitchFamily="66" charset="0"/>
              </a:rPr>
              <a:t>cat –n proj1.cpp // display the file with line #</a:t>
            </a:r>
          </a:p>
          <a:p>
            <a:pPr eaLnBrk="1" hangingPunct="1">
              <a:buFont typeface="Arial" panose="020B0604020202020204" pitchFamily="34" charset="0"/>
              <a:buChar char="•"/>
            </a:pPr>
            <a:r>
              <a:rPr lang="en-US" altLang="en-US" sz="2400"/>
              <a:t>More: file perusal filter (i.e., displaying file one screen at a time)</a:t>
            </a:r>
          </a:p>
          <a:p>
            <a:pPr lvl="1" eaLnBrk="1" hangingPunct="1">
              <a:buFont typeface="Arial" panose="020B0604020202020204" pitchFamily="34" charset="0"/>
              <a:buChar char="–"/>
            </a:pPr>
            <a:r>
              <a:rPr lang="en-US" altLang="en-US">
                <a:latin typeface="Comic Sans MS" panose="030F0702030302020204" pitchFamily="66" charset="0"/>
              </a:rPr>
              <a:t>more proj1.cpp</a:t>
            </a:r>
          </a:p>
          <a:p>
            <a:pPr eaLnBrk="1" hangingPunct="1">
              <a:buFont typeface="Arial" panose="020B0604020202020204" pitchFamily="34" charset="0"/>
              <a:buChar char="•"/>
            </a:pPr>
            <a:r>
              <a:rPr lang="en-US" altLang="en-US" sz="2400"/>
              <a:t>head, tail: display the beginning or ending lines of a file</a:t>
            </a:r>
          </a:p>
          <a:p>
            <a:pPr lvl="1" eaLnBrk="1" hangingPunct="1">
              <a:buFont typeface="Arial" panose="020B0604020202020204" pitchFamily="34" charset="0"/>
              <a:buChar char="–"/>
            </a:pPr>
            <a:r>
              <a:rPr lang="en-US" altLang="en-US" sz="2200" b="1">
                <a:latin typeface="Comic Sans MS" panose="030F0702030302020204" pitchFamily="66" charset="0"/>
              </a:rPr>
              <a:t>tail -f output // display the file, append more lines as the file grows</a:t>
            </a:r>
          </a:p>
        </p:txBody>
      </p:sp>
      <p:sp>
        <p:nvSpPr>
          <p:cNvPr id="71686" name="Text Box 5">
            <a:extLst>
              <a:ext uri="{FF2B5EF4-FFF2-40B4-BE49-F238E27FC236}">
                <a16:creationId xmlns:a16="http://schemas.microsoft.com/office/drawing/2014/main" id="{3D8C6291-782B-864C-1CCB-2E2556924295}"/>
              </a:ext>
            </a:extLst>
          </p:cNvPr>
          <p:cNvSpPr txBox="1">
            <a:spLocks noChangeArrowheads="1"/>
          </p:cNvSpPr>
          <p:nvPr/>
        </p:nvSpPr>
        <p:spPr bwMode="auto">
          <a:xfrm>
            <a:off x="5076825" y="2349500"/>
            <a:ext cx="3625850" cy="9159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i="1">
                <a:solidFill>
                  <a:schemeClr val="accent2"/>
                </a:solidFill>
                <a:latin typeface="Arial" panose="020B0604020202020204" pitchFamily="34" charset="0"/>
              </a:rPr>
              <a:t>[ ]</a:t>
            </a:r>
            <a:r>
              <a:rPr lang="en-US" altLang="en-US" sz="1800" i="1">
                <a:latin typeface="Arial" panose="020B0604020202020204" pitchFamily="34" charset="0"/>
              </a:rPr>
              <a:t> means the argument is optional</a:t>
            </a:r>
          </a:p>
          <a:p>
            <a:pPr eaLnBrk="1" hangingPunct="1">
              <a:spcBef>
                <a:spcPct val="0"/>
              </a:spcBef>
              <a:buClrTx/>
              <a:buSzTx/>
              <a:buFontTx/>
              <a:buNone/>
            </a:pPr>
            <a:r>
              <a:rPr lang="en-US" altLang="en-US" sz="1800" i="1">
                <a:solidFill>
                  <a:schemeClr val="accent2"/>
                </a:solidFill>
                <a:latin typeface="Arial" panose="020B0604020202020204" pitchFamily="34" charset="0"/>
              </a:rPr>
              <a:t>…</a:t>
            </a:r>
            <a:r>
              <a:rPr lang="en-US" altLang="en-US" sz="1800" i="1">
                <a:latin typeface="Arial" panose="020B0604020202020204" pitchFamily="34" charset="0"/>
              </a:rPr>
              <a:t> means there can be multiple </a:t>
            </a:r>
          </a:p>
          <a:p>
            <a:pPr eaLnBrk="1" hangingPunct="1">
              <a:spcBef>
                <a:spcPct val="0"/>
              </a:spcBef>
              <a:buClrTx/>
              <a:buSzTx/>
              <a:buFontTx/>
              <a:buNone/>
            </a:pPr>
            <a:r>
              <a:rPr lang="en-US" altLang="en-US" sz="1800" i="1">
                <a:latin typeface="Arial" panose="020B0604020202020204" pitchFamily="34" charset="0"/>
              </a:rPr>
              <a:t>    arguments of this type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8E19F948-5AC8-6148-C768-8F59631C3DCC}"/>
              </a:ext>
            </a:extLst>
          </p:cNvPr>
          <p:cNvSpPr>
            <a:spLocks noGrp="1"/>
          </p:cNvSpPr>
          <p:nvPr>
            <p:ph type="title"/>
          </p:nvPr>
        </p:nvSpPr>
        <p:spPr/>
        <p:txBody>
          <a:bodyPr/>
          <a:lstStyle/>
          <a:p>
            <a:pPr eaLnBrk="1" hangingPunct="1"/>
            <a:r>
              <a:rPr lang="en-US" altLang="en-US"/>
              <a:t>About this course</a:t>
            </a:r>
          </a:p>
        </p:txBody>
      </p:sp>
      <p:sp>
        <p:nvSpPr>
          <p:cNvPr id="13315" name="Footer Placeholder 5">
            <a:extLst>
              <a:ext uri="{FF2B5EF4-FFF2-40B4-BE49-F238E27FC236}">
                <a16:creationId xmlns:a16="http://schemas.microsoft.com/office/drawing/2014/main" id="{ABA2880D-52C5-2E56-0246-11397868D42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13316" name="Slide Number Placeholder 4">
            <a:extLst>
              <a:ext uri="{FF2B5EF4-FFF2-40B4-BE49-F238E27FC236}">
                <a16:creationId xmlns:a16="http://schemas.microsoft.com/office/drawing/2014/main" id="{D4192759-86E1-01D5-E7C1-15AEE3EA2AC4}"/>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FE2764BA-7617-49E7-B72E-CB3C9522BE81}" type="slidenum">
              <a:rPr lang="en-US" altLang="en-US" sz="1400">
                <a:solidFill>
                  <a:srgbClr val="FFFFFF"/>
                </a:solidFill>
                <a:latin typeface="Franklin Gothic Book" panose="020B0503020102020204" pitchFamily="34" charset="0"/>
              </a:rPr>
              <a:pPr>
                <a:spcBef>
                  <a:spcPct val="0"/>
                </a:spcBef>
                <a:buClrTx/>
                <a:buSzTx/>
                <a:buFontTx/>
                <a:buNone/>
              </a:pPr>
              <a:t>4</a:t>
            </a:fld>
            <a:endParaRPr lang="en-US" altLang="en-US" sz="1400">
              <a:solidFill>
                <a:srgbClr val="FFFFFF"/>
              </a:solidFill>
              <a:latin typeface="Franklin Gothic Book" panose="020B0503020102020204" pitchFamily="34" charset="0"/>
            </a:endParaRPr>
          </a:p>
        </p:txBody>
      </p:sp>
      <p:sp>
        <p:nvSpPr>
          <p:cNvPr id="13317" name="Content Placeholder 2">
            <a:extLst>
              <a:ext uri="{FF2B5EF4-FFF2-40B4-BE49-F238E27FC236}">
                <a16:creationId xmlns:a16="http://schemas.microsoft.com/office/drawing/2014/main" id="{79160CF1-6F12-2B66-BC51-46C540BF9B27}"/>
              </a:ext>
            </a:extLst>
          </p:cNvPr>
          <p:cNvSpPr>
            <a:spLocks noGrp="1"/>
          </p:cNvSpPr>
          <p:nvPr>
            <p:ph sz="quarter" idx="1"/>
          </p:nvPr>
        </p:nvSpPr>
        <p:spPr/>
        <p:txBody>
          <a:bodyPr/>
          <a:lstStyle/>
          <a:p>
            <a:pPr eaLnBrk="1" hangingPunct="1"/>
            <a:r>
              <a:rPr lang="en-US" altLang="en-US" sz="2400"/>
              <a:t>UNIX: time-sharing operating system, consisting of</a:t>
            </a:r>
          </a:p>
          <a:p>
            <a:pPr lvl="1" eaLnBrk="1" hangingPunct="1"/>
            <a:r>
              <a:rPr lang="en-US" altLang="en-US" sz="2200"/>
              <a:t>kernel (program that controls and allocates system resources, file system)</a:t>
            </a:r>
          </a:p>
          <a:p>
            <a:pPr lvl="1" eaLnBrk="1" hangingPunct="1"/>
            <a:r>
              <a:rPr lang="en-US" altLang="en-US" sz="2200"/>
              <a:t>Essential programs: compilers, editors, commands &amp; utilities</a:t>
            </a:r>
          </a:p>
          <a:p>
            <a:pPr eaLnBrk="1" hangingPunct="1"/>
            <a:r>
              <a:rPr lang="en-US" altLang="en-US" sz="2400"/>
              <a:t>Linux is a variation of Unix</a:t>
            </a:r>
          </a:p>
          <a:p>
            <a:pPr lvl="1" eaLnBrk="1" hangingPunct="1"/>
            <a:r>
              <a:rPr lang="en-US" altLang="en-US" sz="2200"/>
              <a:t>programming environment is very similar</a:t>
            </a:r>
            <a:endParaRPr lang="en-US" altLang="en-US"/>
          </a:p>
        </p:txBody>
      </p:sp>
      <p:pic>
        <p:nvPicPr>
          <p:cNvPr id="13318" name="Picture 4" descr="C:\Documents and Settings\owner\My Documents\CSRU3130\GNU_Linux\figures\ch2\figure2.1.tif">
            <a:extLst>
              <a:ext uri="{FF2B5EF4-FFF2-40B4-BE49-F238E27FC236}">
                <a16:creationId xmlns:a16="http://schemas.microsoft.com/office/drawing/2014/main" id="{57C7C434-C114-C6D5-C838-82142EF93E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463" y="3462338"/>
            <a:ext cx="241935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B7FC71B5-51FE-7735-05D1-F15230721D0B}"/>
              </a:ext>
            </a:extLst>
          </p:cNvPr>
          <p:cNvSpPr>
            <a:spLocks noGrp="1"/>
          </p:cNvSpPr>
          <p:nvPr>
            <p:ph type="title"/>
          </p:nvPr>
        </p:nvSpPr>
        <p:spPr/>
        <p:txBody>
          <a:bodyPr/>
          <a:lstStyle/>
          <a:p>
            <a:pPr eaLnBrk="1" hangingPunct="1"/>
            <a:r>
              <a:rPr lang="en-US" altLang="en-US"/>
              <a:t>File manipulation commands</a:t>
            </a:r>
          </a:p>
        </p:txBody>
      </p:sp>
      <p:sp>
        <p:nvSpPr>
          <p:cNvPr id="73731" name="Footer Placeholder 4">
            <a:extLst>
              <a:ext uri="{FF2B5EF4-FFF2-40B4-BE49-F238E27FC236}">
                <a16:creationId xmlns:a16="http://schemas.microsoft.com/office/drawing/2014/main" id="{2A2DDF71-E32F-1E7B-0F0A-3FFE34C3E23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73732" name="Slide Number Placeholder 3">
            <a:extLst>
              <a:ext uri="{FF2B5EF4-FFF2-40B4-BE49-F238E27FC236}">
                <a16:creationId xmlns:a16="http://schemas.microsoft.com/office/drawing/2014/main" id="{E55350A4-C57B-183B-FB21-15A3FB745687}"/>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0F506AF2-3BBF-4B5D-AB51-885765514528}" type="slidenum">
              <a:rPr lang="en-US" altLang="en-US" sz="1400">
                <a:solidFill>
                  <a:srgbClr val="FFFFFF"/>
                </a:solidFill>
                <a:latin typeface="Franklin Gothic Book" panose="020B0503020102020204" pitchFamily="34" charset="0"/>
              </a:rPr>
              <a:pPr>
                <a:spcBef>
                  <a:spcPct val="0"/>
                </a:spcBef>
                <a:buClrTx/>
                <a:buSzTx/>
                <a:buFontTx/>
                <a:buNone/>
              </a:pPr>
              <a:t>40</a:t>
            </a:fld>
            <a:endParaRPr lang="en-US" altLang="en-US" sz="1400">
              <a:solidFill>
                <a:srgbClr val="FFFFFF"/>
              </a:solidFill>
              <a:latin typeface="Franklin Gothic Book" panose="020B0503020102020204" pitchFamily="34" charset="0"/>
            </a:endParaRPr>
          </a:p>
        </p:txBody>
      </p:sp>
      <p:sp>
        <p:nvSpPr>
          <p:cNvPr id="27651" name="Content Placeholder 2">
            <a:extLst>
              <a:ext uri="{FF2B5EF4-FFF2-40B4-BE49-F238E27FC236}">
                <a16:creationId xmlns:a16="http://schemas.microsoft.com/office/drawing/2014/main" id="{E7104884-5532-D411-E606-280D8909C363}"/>
              </a:ext>
            </a:extLst>
          </p:cNvPr>
          <p:cNvSpPr>
            <a:spLocks noGrp="1"/>
          </p:cNvSpPr>
          <p:nvPr>
            <p:ph sz="quarter" idx="1"/>
          </p:nvPr>
        </p:nvSpPr>
        <p:spPr>
          <a:xfrm>
            <a:off x="323850" y="1600200"/>
            <a:ext cx="8362950" cy="4530725"/>
          </a:xfrm>
        </p:spPr>
        <p:txBody>
          <a:bodyPr/>
          <a:lstStyle/>
          <a:p>
            <a:pPr eaLnBrk="1" hangingPunct="1">
              <a:lnSpc>
                <a:spcPct val="90000"/>
              </a:lnSpc>
              <a:buFont typeface="Arial" panose="020B0604020202020204" pitchFamily="34" charset="0"/>
              <a:buChar char="•"/>
            </a:pPr>
            <a:r>
              <a:rPr lang="en-US" altLang="en-US" sz="2400"/>
              <a:t>rm: remove one or multiple files or directories</a:t>
            </a:r>
          </a:p>
          <a:p>
            <a:pPr lvl="1" eaLnBrk="1" hangingPunct="1">
              <a:lnSpc>
                <a:spcPct val="90000"/>
              </a:lnSpc>
              <a:buFont typeface="Arial" panose="020B0604020202020204" pitchFamily="34" charset="0"/>
              <a:buChar char="–"/>
            </a:pPr>
            <a:r>
              <a:rPr lang="en-US" altLang="en-US" u="sng">
                <a:latin typeface="Comic Sans MS" panose="030F0702030302020204" pitchFamily="66" charset="0"/>
              </a:rPr>
              <a:t>rm [option] … FILE  …</a:t>
            </a:r>
          </a:p>
          <a:p>
            <a:pPr lvl="1" eaLnBrk="1" hangingPunct="1">
              <a:lnSpc>
                <a:spcPct val="90000"/>
              </a:lnSpc>
              <a:buFont typeface="Arial" panose="020B0604020202020204" pitchFamily="34" charset="0"/>
              <a:buChar char="–"/>
            </a:pPr>
            <a:r>
              <a:rPr lang="en-US" altLang="en-US">
                <a:latin typeface="Comic Sans MS" panose="030F0702030302020204" pitchFamily="66" charset="0"/>
              </a:rPr>
              <a:t>rm temp</a:t>
            </a:r>
          </a:p>
          <a:p>
            <a:pPr lvl="1" eaLnBrk="1" hangingPunct="1">
              <a:lnSpc>
                <a:spcPct val="90000"/>
              </a:lnSpc>
              <a:buFont typeface="Arial" panose="020B0604020202020204" pitchFamily="34" charset="0"/>
              <a:buChar char="–"/>
            </a:pPr>
            <a:r>
              <a:rPr lang="en-US" altLang="en-US">
                <a:latin typeface="Comic Sans MS" panose="030F0702030302020204" pitchFamily="66" charset="0"/>
              </a:rPr>
              <a:t>rm temp1 temp2</a:t>
            </a:r>
          </a:p>
          <a:p>
            <a:pPr eaLnBrk="1" hangingPunct="1">
              <a:lnSpc>
                <a:spcPct val="90000"/>
              </a:lnSpc>
              <a:buFont typeface="Arial" panose="020B0604020202020204" pitchFamily="34" charset="0"/>
              <a:buChar char="•"/>
            </a:pPr>
            <a:r>
              <a:rPr lang="en-US" altLang="en-US" sz="2400">
                <a:solidFill>
                  <a:srgbClr val="FF0000"/>
                </a:solidFill>
              </a:rPr>
              <a:t>Wildcards (metacharacter)</a:t>
            </a:r>
            <a:r>
              <a:rPr lang="en-US" altLang="en-US" sz="2400"/>
              <a:t> can be used in command line</a:t>
            </a:r>
          </a:p>
          <a:p>
            <a:pPr lvl="1" eaLnBrk="1" hangingPunct="1">
              <a:lnSpc>
                <a:spcPct val="90000"/>
              </a:lnSpc>
              <a:buFont typeface="Arial" panose="020B0604020202020204" pitchFamily="34" charset="0"/>
              <a:buChar char="–"/>
            </a:pPr>
            <a:r>
              <a:rPr lang="en-US" altLang="en-US"/>
              <a:t>Letter * matches with any string</a:t>
            </a:r>
          </a:p>
          <a:p>
            <a:pPr lvl="2" eaLnBrk="1" hangingPunct="1">
              <a:lnSpc>
                <a:spcPct val="90000"/>
              </a:lnSpc>
              <a:buFont typeface="Arial" panose="020B0604020202020204" pitchFamily="34" charset="0"/>
              <a:buChar char="•"/>
            </a:pPr>
            <a:r>
              <a:rPr lang="en-US" altLang="en-US">
                <a:latin typeface="Comic Sans MS" panose="030F0702030302020204" pitchFamily="66" charset="0"/>
              </a:rPr>
              <a:t>rm *.o:  remove all .o files</a:t>
            </a:r>
            <a:r>
              <a:rPr lang="en-US" altLang="en-US"/>
              <a:t> </a:t>
            </a:r>
          </a:p>
          <a:p>
            <a:pPr lvl="1" eaLnBrk="1" hangingPunct="1">
              <a:lnSpc>
                <a:spcPct val="90000"/>
              </a:lnSpc>
              <a:buFont typeface="Arial" panose="020B0604020202020204" pitchFamily="34" charset="0"/>
              <a:buChar char="–"/>
            </a:pPr>
            <a:r>
              <a:rPr lang="en-US" altLang="en-US"/>
              <a:t>?: match any one character</a:t>
            </a:r>
          </a:p>
          <a:p>
            <a:pPr lvl="1" eaLnBrk="1" hangingPunct="1">
              <a:lnSpc>
                <a:spcPct val="90000"/>
              </a:lnSpc>
              <a:buFont typeface="Arial" panose="020B0604020202020204" pitchFamily="34" charset="0"/>
              <a:buChar char="–"/>
            </a:pPr>
            <a:r>
              <a:rPr lang="en-US" altLang="en-US"/>
              <a:t>[abc]: match with letter a or b or c</a:t>
            </a:r>
          </a:p>
          <a:p>
            <a:pPr eaLnBrk="1" hangingPunct="1">
              <a:lnSpc>
                <a:spcPct val="90000"/>
              </a:lnSpc>
              <a:buFont typeface="Arial" panose="020B0604020202020204" pitchFamily="34" charset="0"/>
              <a:buChar char="•"/>
            </a:pPr>
            <a:r>
              <a:rPr lang="en-US" altLang="en-US" sz="2400">
                <a:latin typeface="Comic Sans MS" panose="030F0702030302020204" pitchFamily="66" charset="0"/>
              </a:rPr>
              <a:t>rm –r</a:t>
            </a:r>
            <a:r>
              <a:rPr lang="en-US" altLang="en-US" sz="2400"/>
              <a:t>: remove directories and their sub-dirs recursively</a:t>
            </a:r>
          </a:p>
          <a:p>
            <a:pPr eaLnBrk="1" hangingPunct="1">
              <a:lnSpc>
                <a:spcPct val="90000"/>
              </a:lnSpc>
              <a:buFont typeface="Arial" panose="020B0604020202020204" pitchFamily="34" charset="0"/>
              <a:buChar char="•"/>
            </a:pPr>
            <a:r>
              <a:rPr lang="en-US" altLang="en-US" sz="2400">
                <a:latin typeface="Comic Sans MS" panose="030F0702030302020204" pitchFamily="66" charset="0"/>
              </a:rPr>
              <a:t>rm –i</a:t>
            </a:r>
            <a:r>
              <a:rPr lang="en-US" altLang="en-US" sz="2400"/>
              <a:t> : confirm with user before removing files</a:t>
            </a:r>
          </a:p>
          <a:p>
            <a:pPr lvl="1" eaLnBrk="1" hangingPunct="1">
              <a:lnSpc>
                <a:spcPct val="90000"/>
              </a:lnSpc>
              <a:buFont typeface="Arial" panose="020B0604020202020204" pitchFamily="34" charset="0"/>
              <a:buChar char="–"/>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03D88487-5D31-5AA0-3D57-F01AAD1F6516}"/>
              </a:ext>
            </a:extLst>
          </p:cNvPr>
          <p:cNvSpPr>
            <a:spLocks noGrp="1"/>
          </p:cNvSpPr>
          <p:nvPr>
            <p:ph type="title"/>
          </p:nvPr>
        </p:nvSpPr>
        <p:spPr/>
        <p:txBody>
          <a:bodyPr/>
          <a:lstStyle/>
          <a:p>
            <a:pPr eaLnBrk="1" hangingPunct="1"/>
            <a:r>
              <a:rPr lang="en-US" altLang="en-US"/>
              <a:t>File manipulation commands (2)</a:t>
            </a:r>
          </a:p>
        </p:txBody>
      </p:sp>
      <p:sp>
        <p:nvSpPr>
          <p:cNvPr id="75779" name="Footer Placeholder 4">
            <a:extLst>
              <a:ext uri="{FF2B5EF4-FFF2-40B4-BE49-F238E27FC236}">
                <a16:creationId xmlns:a16="http://schemas.microsoft.com/office/drawing/2014/main" id="{4211AB94-99B6-0190-2CA7-42D30F861A1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75780" name="Slide Number Placeholder 3">
            <a:extLst>
              <a:ext uri="{FF2B5EF4-FFF2-40B4-BE49-F238E27FC236}">
                <a16:creationId xmlns:a16="http://schemas.microsoft.com/office/drawing/2014/main" id="{7A43A873-1B7E-DD42-1E0A-AAA2B196E482}"/>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D8EF65AE-E2E4-4C63-A35E-70EFC5D76C68}" type="slidenum">
              <a:rPr lang="en-US" altLang="en-US" sz="1400">
                <a:solidFill>
                  <a:srgbClr val="FFFFFF"/>
                </a:solidFill>
                <a:latin typeface="Franklin Gothic Book" panose="020B0503020102020204" pitchFamily="34" charset="0"/>
              </a:rPr>
              <a:pPr>
                <a:spcBef>
                  <a:spcPct val="0"/>
                </a:spcBef>
                <a:buClrTx/>
                <a:buSzTx/>
                <a:buFontTx/>
                <a:buNone/>
              </a:pPr>
              <a:t>41</a:t>
            </a:fld>
            <a:endParaRPr lang="en-US" altLang="en-US" sz="1400">
              <a:solidFill>
                <a:srgbClr val="FFFFFF"/>
              </a:solidFill>
              <a:latin typeface="Franklin Gothic Book" panose="020B0503020102020204" pitchFamily="34" charset="0"/>
            </a:endParaRPr>
          </a:p>
        </p:txBody>
      </p:sp>
      <p:sp>
        <p:nvSpPr>
          <p:cNvPr id="28675" name="Content Placeholder 2">
            <a:extLst>
              <a:ext uri="{FF2B5EF4-FFF2-40B4-BE49-F238E27FC236}">
                <a16:creationId xmlns:a16="http://schemas.microsoft.com/office/drawing/2014/main" id="{85C2E6AA-3DC8-318B-A85F-E01A08F84C26}"/>
              </a:ext>
            </a:extLst>
          </p:cNvPr>
          <p:cNvSpPr>
            <a:spLocks noGrp="1"/>
          </p:cNvSpPr>
          <p:nvPr>
            <p:ph sz="quarter" idx="1"/>
          </p:nvPr>
        </p:nvSpPr>
        <p:spPr/>
        <p:txBody>
          <a:bodyPr/>
          <a:lstStyle/>
          <a:p>
            <a:pPr eaLnBrk="1" hangingPunct="1"/>
            <a:r>
              <a:rPr lang="en-US" altLang="en-US"/>
              <a:t>cp: copy file or directory</a:t>
            </a:r>
          </a:p>
          <a:p>
            <a:pPr lvl="1" eaLnBrk="1" hangingPunct="1"/>
            <a:r>
              <a:rPr lang="en-US" altLang="en-US" u="sng">
                <a:latin typeface="Comic Sans MS" panose="030F0702030302020204" pitchFamily="66" charset="0"/>
              </a:rPr>
              <a:t>cp [OPTION] SOURCE DESTINATION</a:t>
            </a:r>
          </a:p>
          <a:p>
            <a:pPr eaLnBrk="1" hangingPunct="1"/>
            <a:r>
              <a:rPr lang="en-US" altLang="en-US"/>
              <a:t>To make a backup copy of your program before dramatic change</a:t>
            </a:r>
          </a:p>
          <a:p>
            <a:pPr lvl="1" eaLnBrk="1" hangingPunct="1"/>
            <a:r>
              <a:rPr lang="en-US" altLang="en-US">
                <a:latin typeface="Comic Sans MS" panose="030F0702030302020204" pitchFamily="66" charset="0"/>
              </a:rPr>
              <a:t>cp proj1.cpp proj1.cpp.bak</a:t>
            </a:r>
          </a:p>
          <a:p>
            <a:pPr eaLnBrk="1" hangingPunct="1"/>
            <a:r>
              <a:rPr lang="en-US" altLang="en-US"/>
              <a:t>To make a backup copy of a whole directory</a:t>
            </a:r>
          </a:p>
          <a:p>
            <a:pPr lvl="1" eaLnBrk="1" hangingPunct="1"/>
            <a:r>
              <a:rPr lang="en-US" altLang="en-US">
                <a:latin typeface="Comic Sans MS" panose="030F0702030302020204" pitchFamily="66" charset="0"/>
              </a:rPr>
              <a:t>cp –r lab1_dir lab1_dir_backup</a:t>
            </a:r>
          </a:p>
          <a:p>
            <a:pPr lvl="1" eaLnBrk="1" hangingPunct="1"/>
            <a:r>
              <a:rPr lang="en-US" altLang="en-US">
                <a:solidFill>
                  <a:schemeClr val="accent2"/>
                </a:solidFill>
                <a:latin typeface="Comic Sans MS" panose="030F0702030302020204" pitchFamily="66" charset="0"/>
              </a:rPr>
              <a:t>-R, -r, --recursive</a:t>
            </a:r>
            <a:r>
              <a:rPr lang="en-US" altLang="en-US"/>
              <a:t>: copy directories recursively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D38BB19C-F5D8-242A-F72F-04957660844E}"/>
              </a:ext>
            </a:extLst>
          </p:cNvPr>
          <p:cNvSpPr>
            <a:spLocks noGrp="1"/>
          </p:cNvSpPr>
          <p:nvPr>
            <p:ph type="title"/>
          </p:nvPr>
        </p:nvSpPr>
        <p:spPr/>
        <p:txBody>
          <a:bodyPr/>
          <a:lstStyle/>
          <a:p>
            <a:pPr eaLnBrk="1" hangingPunct="1"/>
            <a:r>
              <a:rPr lang="en-US" altLang="en-US"/>
              <a:t>File manipulation commands (3)</a:t>
            </a:r>
          </a:p>
        </p:txBody>
      </p:sp>
      <p:sp>
        <p:nvSpPr>
          <p:cNvPr id="77827" name="Footer Placeholder 4">
            <a:extLst>
              <a:ext uri="{FF2B5EF4-FFF2-40B4-BE49-F238E27FC236}">
                <a16:creationId xmlns:a16="http://schemas.microsoft.com/office/drawing/2014/main" id="{7489D36C-8F95-23CD-24C4-5ACCED1E959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77828" name="Slide Number Placeholder 3">
            <a:extLst>
              <a:ext uri="{FF2B5EF4-FFF2-40B4-BE49-F238E27FC236}">
                <a16:creationId xmlns:a16="http://schemas.microsoft.com/office/drawing/2014/main" id="{6AB4ABE1-DB93-8350-44F9-3D894CD3D62C}"/>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B065AC0A-E727-4C48-A84B-6838E0A15772}" type="slidenum">
              <a:rPr lang="en-US" altLang="en-US" sz="1400">
                <a:solidFill>
                  <a:srgbClr val="FFFFFF"/>
                </a:solidFill>
                <a:latin typeface="Franklin Gothic Book" panose="020B0503020102020204" pitchFamily="34" charset="0"/>
              </a:rPr>
              <a:pPr>
                <a:spcBef>
                  <a:spcPct val="0"/>
                </a:spcBef>
                <a:buClrTx/>
                <a:buSzTx/>
                <a:buFontTx/>
                <a:buNone/>
              </a:pPr>
              <a:t>42</a:t>
            </a:fld>
            <a:endParaRPr lang="en-US" altLang="en-US" sz="1400">
              <a:solidFill>
                <a:srgbClr val="FFFFFF"/>
              </a:solidFill>
              <a:latin typeface="Franklin Gothic Book" panose="020B0503020102020204" pitchFamily="34" charset="0"/>
            </a:endParaRPr>
          </a:p>
        </p:txBody>
      </p:sp>
      <p:sp>
        <p:nvSpPr>
          <p:cNvPr id="77829" name="Content Placeholder 2">
            <a:extLst>
              <a:ext uri="{FF2B5EF4-FFF2-40B4-BE49-F238E27FC236}">
                <a16:creationId xmlns:a16="http://schemas.microsoft.com/office/drawing/2014/main" id="{8C6B8EAA-530A-77F2-10D6-9A19B2BECB6C}"/>
              </a:ext>
            </a:extLst>
          </p:cNvPr>
          <p:cNvSpPr>
            <a:spLocks noGrp="1"/>
          </p:cNvSpPr>
          <p:nvPr>
            <p:ph sz="quarter" idx="1"/>
          </p:nvPr>
        </p:nvSpPr>
        <p:spPr/>
        <p:txBody>
          <a:bodyPr/>
          <a:lstStyle/>
          <a:p>
            <a:pPr eaLnBrk="1" hangingPunct="1"/>
            <a:r>
              <a:rPr lang="en-US" altLang="en-US"/>
              <a:t>mv: move (rename) files/directories</a:t>
            </a:r>
          </a:p>
          <a:p>
            <a:pPr lvl="1" eaLnBrk="1" hangingPunct="1"/>
            <a:r>
              <a:rPr lang="en-US" altLang="en-US" u="sng">
                <a:latin typeface="Comic Sans MS" panose="030F0702030302020204" pitchFamily="66" charset="0"/>
              </a:rPr>
              <a:t>mv [OPTION]  SOURCE DEST</a:t>
            </a:r>
          </a:p>
          <a:p>
            <a:pPr lvl="2" eaLnBrk="1" hangingPunct="1"/>
            <a:r>
              <a:rPr lang="en-US" altLang="en-US"/>
              <a:t>Rename SOURCE to DEST</a:t>
            </a:r>
          </a:p>
          <a:p>
            <a:pPr lvl="2" eaLnBrk="1" hangingPunct="1"/>
            <a:r>
              <a:rPr lang="en-US" altLang="en-US">
                <a:latin typeface="Comic Sans MS" panose="030F0702030302020204" pitchFamily="66" charset="0"/>
              </a:rPr>
              <a:t>mv proj1.cpp lab1.cpp</a:t>
            </a:r>
          </a:p>
          <a:p>
            <a:pPr lvl="1" eaLnBrk="1" hangingPunct="1"/>
            <a:r>
              <a:rPr lang="en-US" altLang="en-US" u="sng">
                <a:latin typeface="Comic Sans MS" panose="030F0702030302020204" pitchFamily="66" charset="0"/>
              </a:rPr>
              <a:t>mv [OPTION]… SOURCE… DIRECTORY</a:t>
            </a:r>
          </a:p>
          <a:p>
            <a:pPr lvl="2" eaLnBrk="1" hangingPunct="1"/>
            <a:r>
              <a:rPr lang="en-US" altLang="en-US"/>
              <a:t>Move SOURCE to DIRECTORY</a:t>
            </a:r>
          </a:p>
          <a:p>
            <a:pPr lvl="2" eaLnBrk="1" hangingPunct="1"/>
            <a:r>
              <a:rPr lang="en-US" altLang="en-US">
                <a:latin typeface="Comic Sans MS" panose="030F0702030302020204" pitchFamily="66" charset="0"/>
              </a:rPr>
              <a:t>mv lab1.cpp lab2.cpp CISC3130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B5426FAC-D3F9-21BF-396E-ECBC082AAA9F}"/>
              </a:ext>
            </a:extLst>
          </p:cNvPr>
          <p:cNvSpPr>
            <a:spLocks noGrp="1"/>
          </p:cNvSpPr>
          <p:nvPr>
            <p:ph type="title"/>
          </p:nvPr>
        </p:nvSpPr>
        <p:spPr/>
        <p:txBody>
          <a:bodyPr/>
          <a:lstStyle/>
          <a:p>
            <a:pPr eaLnBrk="1" hangingPunct="1"/>
            <a:r>
              <a:rPr lang="en-US" altLang="en-US"/>
              <a:t>Hierarchical file system</a:t>
            </a:r>
          </a:p>
        </p:txBody>
      </p:sp>
      <p:sp>
        <p:nvSpPr>
          <p:cNvPr id="79875" name="Footer Placeholder 28">
            <a:extLst>
              <a:ext uri="{FF2B5EF4-FFF2-40B4-BE49-F238E27FC236}">
                <a16:creationId xmlns:a16="http://schemas.microsoft.com/office/drawing/2014/main" id="{7FB10575-AB0F-0A27-F3E9-0979757A4E6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79876" name="Slide Number Placeholder 3">
            <a:extLst>
              <a:ext uri="{FF2B5EF4-FFF2-40B4-BE49-F238E27FC236}">
                <a16:creationId xmlns:a16="http://schemas.microsoft.com/office/drawing/2014/main" id="{12D9A83E-68BC-09F0-F02D-210800DA3676}"/>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C2AC8328-665C-4BE2-9FED-86544CFBDF77}" type="slidenum">
              <a:rPr lang="en-US" altLang="en-US" sz="1400">
                <a:solidFill>
                  <a:srgbClr val="FFFFFF"/>
                </a:solidFill>
              </a:rPr>
              <a:pPr>
                <a:spcBef>
                  <a:spcPct val="0"/>
                </a:spcBef>
                <a:buClrTx/>
                <a:buSzTx/>
                <a:buFontTx/>
                <a:buNone/>
              </a:pPr>
              <a:t>43</a:t>
            </a:fld>
            <a:endParaRPr lang="en-US" altLang="en-US" sz="1400">
              <a:solidFill>
                <a:srgbClr val="FFFFFF"/>
              </a:solidFill>
            </a:endParaRPr>
          </a:p>
        </p:txBody>
      </p:sp>
      <p:sp>
        <p:nvSpPr>
          <p:cNvPr id="79877" name="Content Placeholder 27">
            <a:extLst>
              <a:ext uri="{FF2B5EF4-FFF2-40B4-BE49-F238E27FC236}">
                <a16:creationId xmlns:a16="http://schemas.microsoft.com/office/drawing/2014/main" id="{14B459FD-460C-8BB7-9DC9-C0D87D021643}"/>
              </a:ext>
            </a:extLst>
          </p:cNvPr>
          <p:cNvSpPr>
            <a:spLocks noGrp="1"/>
          </p:cNvSpPr>
          <p:nvPr>
            <p:ph sz="quarter" idx="1"/>
          </p:nvPr>
        </p:nvSpPr>
        <p:spPr/>
        <p:txBody>
          <a:bodyPr/>
          <a:lstStyle/>
          <a:p>
            <a:pPr eaLnBrk="1" hangingPunct="1">
              <a:buFontTx/>
              <a:buChar char="•"/>
            </a:pPr>
            <a:r>
              <a:rPr lang="en-US" altLang="en-US" sz="2800"/>
              <a:t>Directory:</a:t>
            </a:r>
            <a:r>
              <a:rPr lang="en-US" altLang="en-US" sz="2800">
                <a:latin typeface="Calibri" panose="020F0502020204030204" pitchFamily="34" charset="0"/>
              </a:rPr>
              <a:t> </a:t>
            </a:r>
            <a:r>
              <a:rPr lang="en-US" altLang="en-US" sz="2800"/>
              <a:t>a file that can hold other files</a:t>
            </a:r>
          </a:p>
          <a:p>
            <a:pPr eaLnBrk="1" hangingPunct="1"/>
            <a:r>
              <a:rPr lang="en-US" altLang="en-US" sz="2800"/>
              <a:t>Advantages of hierarchical file system:</a:t>
            </a:r>
          </a:p>
          <a:p>
            <a:pPr lvl="1" eaLnBrk="1" hangingPunct="1">
              <a:buFont typeface="Arial" panose="020B0604020202020204" pitchFamily="34" charset="0"/>
              <a:buChar char="•"/>
            </a:pPr>
            <a:r>
              <a:rPr lang="en-US" altLang="en-US">
                <a:latin typeface="Calibri" panose="020F0502020204030204" pitchFamily="34" charset="0"/>
              </a:rPr>
              <a:t>Files can have same names, as long as they are under different directories</a:t>
            </a:r>
          </a:p>
          <a:p>
            <a:pPr lvl="1" eaLnBrk="1" hangingPunct="1">
              <a:buFont typeface="Arial" panose="020B0604020202020204" pitchFamily="34" charset="0"/>
              <a:buChar char="•"/>
            </a:pPr>
            <a:r>
              <a:rPr lang="en-US" altLang="en-US">
                <a:latin typeface="Calibri" panose="020F0502020204030204" pitchFamily="34" charset="0"/>
              </a:rPr>
              <a:t>Easier for protection</a:t>
            </a:r>
          </a:p>
          <a:p>
            <a:pPr lvl="1" eaLnBrk="1" hangingPunct="1">
              <a:buFont typeface="Arial" panose="020B0604020202020204" pitchFamily="34" charset="0"/>
              <a:buChar char="•"/>
            </a:pPr>
            <a:r>
              <a:rPr lang="en-US" altLang="en-US">
                <a:latin typeface="Calibri" panose="020F0502020204030204" pitchFamily="34" charset="0"/>
              </a:rPr>
              <a:t>Organized files</a:t>
            </a:r>
          </a:p>
          <a:p>
            <a:pPr eaLnBrk="1" hangingPunct="1"/>
            <a:endParaRPr lang="en-US" altLang="en-US"/>
          </a:p>
        </p:txBody>
      </p:sp>
      <p:sp>
        <p:nvSpPr>
          <p:cNvPr id="79878" name="TextBox 4">
            <a:extLst>
              <a:ext uri="{FF2B5EF4-FFF2-40B4-BE49-F238E27FC236}">
                <a16:creationId xmlns:a16="http://schemas.microsoft.com/office/drawing/2014/main" id="{DFB0F24E-52EB-14D6-4E72-A8A60A83C1BA}"/>
              </a:ext>
            </a:extLst>
          </p:cNvPr>
          <p:cNvSpPr txBox="1">
            <a:spLocks noChangeArrowheads="1"/>
          </p:cNvSpPr>
          <p:nvPr/>
        </p:nvSpPr>
        <p:spPr bwMode="auto">
          <a:xfrm>
            <a:off x="5543550" y="3381375"/>
            <a:ext cx="85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 (root)</a:t>
            </a:r>
          </a:p>
        </p:txBody>
      </p:sp>
      <p:sp>
        <p:nvSpPr>
          <p:cNvPr id="79879" name="TextBox 5">
            <a:extLst>
              <a:ext uri="{FF2B5EF4-FFF2-40B4-BE49-F238E27FC236}">
                <a16:creationId xmlns:a16="http://schemas.microsoft.com/office/drawing/2014/main" id="{32BB1CB5-107D-D684-D81C-2062638B846F}"/>
              </a:ext>
            </a:extLst>
          </p:cNvPr>
          <p:cNvSpPr txBox="1">
            <a:spLocks noChangeArrowheads="1"/>
          </p:cNvSpPr>
          <p:nvPr/>
        </p:nvSpPr>
        <p:spPr bwMode="auto">
          <a:xfrm>
            <a:off x="5757863" y="409575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home</a:t>
            </a:r>
          </a:p>
        </p:txBody>
      </p:sp>
      <p:sp>
        <p:nvSpPr>
          <p:cNvPr id="79880" name="TextBox 6">
            <a:extLst>
              <a:ext uri="{FF2B5EF4-FFF2-40B4-BE49-F238E27FC236}">
                <a16:creationId xmlns:a16="http://schemas.microsoft.com/office/drawing/2014/main" id="{AC8D8954-C711-C8F2-1719-587FCF94B71B}"/>
              </a:ext>
            </a:extLst>
          </p:cNvPr>
          <p:cNvSpPr txBox="1">
            <a:spLocks noChangeArrowheads="1"/>
          </p:cNvSpPr>
          <p:nvPr/>
        </p:nvSpPr>
        <p:spPr bwMode="auto">
          <a:xfrm>
            <a:off x="5829300" y="4868863"/>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staff</a:t>
            </a:r>
          </a:p>
        </p:txBody>
      </p:sp>
      <p:cxnSp>
        <p:nvCxnSpPr>
          <p:cNvPr id="9" name="Straight Arrow Connector 8">
            <a:extLst>
              <a:ext uri="{FF2B5EF4-FFF2-40B4-BE49-F238E27FC236}">
                <a16:creationId xmlns:a16="http://schemas.microsoft.com/office/drawing/2014/main" id="{6BA29837-6564-A900-6176-B666A08BEB99}"/>
              </a:ext>
            </a:extLst>
          </p:cNvPr>
          <p:cNvCxnSpPr/>
          <p:nvPr/>
        </p:nvCxnSpPr>
        <p:spPr>
          <a:xfrm rot="16200000" flipH="1">
            <a:off x="5686425" y="3810000"/>
            <a:ext cx="285750"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882" name="Straight Arrow Connector 10">
            <a:extLst>
              <a:ext uri="{FF2B5EF4-FFF2-40B4-BE49-F238E27FC236}">
                <a16:creationId xmlns:a16="http://schemas.microsoft.com/office/drawing/2014/main" id="{B62202CD-9EC2-EF97-D87C-92CA26A08605}"/>
              </a:ext>
            </a:extLst>
          </p:cNvPr>
          <p:cNvCxnSpPr>
            <a:cxnSpLocks noChangeShapeType="1"/>
            <a:stCxn id="79879" idx="2"/>
            <a:endCxn id="79880" idx="0"/>
          </p:cNvCxnSpPr>
          <p:nvPr/>
        </p:nvCxnSpPr>
        <p:spPr bwMode="auto">
          <a:xfrm>
            <a:off x="6135688" y="4462463"/>
            <a:ext cx="1587" cy="406400"/>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sp>
        <p:nvSpPr>
          <p:cNvPr id="79883" name="TextBox 12">
            <a:extLst>
              <a:ext uri="{FF2B5EF4-FFF2-40B4-BE49-F238E27FC236}">
                <a16:creationId xmlns:a16="http://schemas.microsoft.com/office/drawing/2014/main" id="{AB4D3863-365F-AE90-5FFE-E2AACC5A3528}"/>
              </a:ext>
            </a:extLst>
          </p:cNvPr>
          <p:cNvSpPr txBox="1">
            <a:spLocks noChangeArrowheads="1"/>
          </p:cNvSpPr>
          <p:nvPr/>
        </p:nvSpPr>
        <p:spPr bwMode="auto">
          <a:xfrm>
            <a:off x="4686300" y="4095750"/>
            <a:ext cx="492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bin</a:t>
            </a:r>
          </a:p>
        </p:txBody>
      </p:sp>
      <p:cxnSp>
        <p:nvCxnSpPr>
          <p:cNvPr id="15" name="Straight Arrow Connector 14">
            <a:extLst>
              <a:ext uri="{FF2B5EF4-FFF2-40B4-BE49-F238E27FC236}">
                <a16:creationId xmlns:a16="http://schemas.microsoft.com/office/drawing/2014/main" id="{12A28B9D-D770-18B9-9802-0FFC8EBB110D}"/>
              </a:ext>
            </a:extLst>
          </p:cNvPr>
          <p:cNvCxnSpPr/>
          <p:nvPr/>
        </p:nvCxnSpPr>
        <p:spPr>
          <a:xfrm rot="10800000" flipV="1">
            <a:off x="5043488" y="3810000"/>
            <a:ext cx="500062" cy="35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F28EC0F-05AA-7B3B-405A-448CA08B0406}"/>
              </a:ext>
            </a:extLst>
          </p:cNvPr>
          <p:cNvCxnSpPr/>
          <p:nvPr/>
        </p:nvCxnSpPr>
        <p:spPr>
          <a:xfrm rot="10800000" flipV="1">
            <a:off x="5472113" y="4381500"/>
            <a:ext cx="571500" cy="428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DCFAED5-AA45-E6C9-0B19-FD11851189A3}"/>
              </a:ext>
            </a:extLst>
          </p:cNvPr>
          <p:cNvCxnSpPr/>
          <p:nvPr/>
        </p:nvCxnSpPr>
        <p:spPr>
          <a:xfrm flipH="1">
            <a:off x="7019925" y="4437063"/>
            <a:ext cx="317500" cy="3476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36D2F0F-AE58-C1C8-0795-1AC0385D5A6F}"/>
              </a:ext>
            </a:extLst>
          </p:cNvPr>
          <p:cNvCxnSpPr/>
          <p:nvPr/>
        </p:nvCxnSpPr>
        <p:spPr>
          <a:xfrm>
            <a:off x="6186488" y="3881438"/>
            <a:ext cx="928687" cy="1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888" name="TextBox 22">
            <a:extLst>
              <a:ext uri="{FF2B5EF4-FFF2-40B4-BE49-F238E27FC236}">
                <a16:creationId xmlns:a16="http://schemas.microsoft.com/office/drawing/2014/main" id="{9B9566AD-3499-3C17-BF9B-636788D3CF12}"/>
              </a:ext>
            </a:extLst>
          </p:cNvPr>
          <p:cNvSpPr txBox="1">
            <a:spLocks noChangeArrowheads="1"/>
          </p:cNvSpPr>
          <p:nvPr/>
        </p:nvSpPr>
        <p:spPr bwMode="auto">
          <a:xfrm>
            <a:off x="5900738" y="5726113"/>
            <a:ext cx="806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zhang</a:t>
            </a:r>
          </a:p>
        </p:txBody>
      </p:sp>
      <p:cxnSp>
        <p:nvCxnSpPr>
          <p:cNvPr id="79889" name="Straight Arrow Connector 25">
            <a:extLst>
              <a:ext uri="{FF2B5EF4-FFF2-40B4-BE49-F238E27FC236}">
                <a16:creationId xmlns:a16="http://schemas.microsoft.com/office/drawing/2014/main" id="{10F3BD96-7C37-0A89-653F-4E415DBB49C5}"/>
              </a:ext>
            </a:extLst>
          </p:cNvPr>
          <p:cNvCxnSpPr>
            <a:cxnSpLocks noChangeShapeType="1"/>
            <a:stCxn id="79880" idx="2"/>
            <a:endCxn id="79888" idx="0"/>
          </p:cNvCxnSpPr>
          <p:nvPr/>
        </p:nvCxnSpPr>
        <p:spPr bwMode="auto">
          <a:xfrm>
            <a:off x="6137275" y="5235575"/>
            <a:ext cx="166688" cy="490538"/>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sp>
        <p:nvSpPr>
          <p:cNvPr id="79890" name="TextBox 28">
            <a:extLst>
              <a:ext uri="{FF2B5EF4-FFF2-40B4-BE49-F238E27FC236}">
                <a16:creationId xmlns:a16="http://schemas.microsoft.com/office/drawing/2014/main" id="{326447C4-8FE1-18FA-7DFC-FDC00207402A}"/>
              </a:ext>
            </a:extLst>
          </p:cNvPr>
          <p:cNvSpPr txBox="1">
            <a:spLocks noChangeArrowheads="1"/>
          </p:cNvSpPr>
          <p:nvPr/>
        </p:nvSpPr>
        <p:spPr bwMode="auto">
          <a:xfrm>
            <a:off x="6972300" y="4095750"/>
            <a:ext cx="492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etc</a:t>
            </a:r>
          </a:p>
        </p:txBody>
      </p:sp>
      <p:sp>
        <p:nvSpPr>
          <p:cNvPr id="79891" name="TextBox 29">
            <a:extLst>
              <a:ext uri="{FF2B5EF4-FFF2-40B4-BE49-F238E27FC236}">
                <a16:creationId xmlns:a16="http://schemas.microsoft.com/office/drawing/2014/main" id="{9D7116E3-83DC-5E3B-3E7A-63E575DD67DB}"/>
              </a:ext>
            </a:extLst>
          </p:cNvPr>
          <p:cNvSpPr txBox="1">
            <a:spLocks noChangeArrowheads="1"/>
          </p:cNvSpPr>
          <p:nvPr/>
        </p:nvSpPr>
        <p:spPr bwMode="auto">
          <a:xfrm>
            <a:off x="7667625" y="47244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passwd</a:t>
            </a:r>
          </a:p>
        </p:txBody>
      </p:sp>
      <p:cxnSp>
        <p:nvCxnSpPr>
          <p:cNvPr id="32" name="Straight Arrow Connector 31">
            <a:extLst>
              <a:ext uri="{FF2B5EF4-FFF2-40B4-BE49-F238E27FC236}">
                <a16:creationId xmlns:a16="http://schemas.microsoft.com/office/drawing/2014/main" id="{CFD95FEB-3243-1BA1-FCBF-D63608F21AD0}"/>
              </a:ext>
            </a:extLst>
          </p:cNvPr>
          <p:cNvCxnSpPr/>
          <p:nvPr/>
        </p:nvCxnSpPr>
        <p:spPr>
          <a:xfrm>
            <a:off x="7400925" y="4452938"/>
            <a:ext cx="555625" cy="344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893" name="TextBox 12">
            <a:extLst>
              <a:ext uri="{FF2B5EF4-FFF2-40B4-BE49-F238E27FC236}">
                <a16:creationId xmlns:a16="http://schemas.microsoft.com/office/drawing/2014/main" id="{8D0D2484-D63A-4C71-68DA-C2871BF3C259}"/>
              </a:ext>
            </a:extLst>
          </p:cNvPr>
          <p:cNvSpPr txBox="1">
            <a:spLocks noChangeArrowheads="1"/>
          </p:cNvSpPr>
          <p:nvPr/>
        </p:nvSpPr>
        <p:spPr bwMode="auto">
          <a:xfrm>
            <a:off x="3686175" y="4095750"/>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dev</a:t>
            </a:r>
          </a:p>
        </p:txBody>
      </p:sp>
      <p:cxnSp>
        <p:nvCxnSpPr>
          <p:cNvPr id="25" name="Straight Arrow Connector 24">
            <a:extLst>
              <a:ext uri="{FF2B5EF4-FFF2-40B4-BE49-F238E27FC236}">
                <a16:creationId xmlns:a16="http://schemas.microsoft.com/office/drawing/2014/main" id="{81A2BF12-C52D-2A54-D437-BA62464941D4}"/>
              </a:ext>
            </a:extLst>
          </p:cNvPr>
          <p:cNvCxnSpPr>
            <a:endCxn id="79893" idx="0"/>
          </p:cNvCxnSpPr>
          <p:nvPr/>
        </p:nvCxnSpPr>
        <p:spPr>
          <a:xfrm rot="10800000" flipV="1">
            <a:off x="3971925" y="3738563"/>
            <a:ext cx="1571625" cy="357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895" name="TextBox 12">
            <a:extLst>
              <a:ext uri="{FF2B5EF4-FFF2-40B4-BE49-F238E27FC236}">
                <a16:creationId xmlns:a16="http://schemas.microsoft.com/office/drawing/2014/main" id="{39F4DE54-C5E1-1A5C-7C15-9EB6CB3B0169}"/>
              </a:ext>
            </a:extLst>
          </p:cNvPr>
          <p:cNvSpPr txBox="1">
            <a:spLocks noChangeArrowheads="1"/>
          </p:cNvSpPr>
          <p:nvPr/>
        </p:nvSpPr>
        <p:spPr bwMode="auto">
          <a:xfrm>
            <a:off x="2900363" y="4797425"/>
            <a:ext cx="9286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cdrom</a:t>
            </a:r>
          </a:p>
        </p:txBody>
      </p:sp>
      <p:cxnSp>
        <p:nvCxnSpPr>
          <p:cNvPr id="30" name="Straight Arrow Connector 29">
            <a:extLst>
              <a:ext uri="{FF2B5EF4-FFF2-40B4-BE49-F238E27FC236}">
                <a16:creationId xmlns:a16="http://schemas.microsoft.com/office/drawing/2014/main" id="{B0845EFE-FFE9-EA32-AEFB-25A85ECF2E79}"/>
              </a:ext>
            </a:extLst>
          </p:cNvPr>
          <p:cNvCxnSpPr/>
          <p:nvPr/>
        </p:nvCxnSpPr>
        <p:spPr>
          <a:xfrm rot="10800000" flipV="1">
            <a:off x="3400425" y="4381500"/>
            <a:ext cx="428625" cy="35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897" name="TextBox 12">
            <a:extLst>
              <a:ext uri="{FF2B5EF4-FFF2-40B4-BE49-F238E27FC236}">
                <a16:creationId xmlns:a16="http://schemas.microsoft.com/office/drawing/2014/main" id="{836DBE4A-64CB-B240-EE25-7813EA452023}"/>
              </a:ext>
            </a:extLst>
          </p:cNvPr>
          <p:cNvSpPr txBox="1">
            <a:spLocks noChangeArrowheads="1"/>
          </p:cNvSpPr>
          <p:nvPr/>
        </p:nvSpPr>
        <p:spPr bwMode="auto">
          <a:xfrm>
            <a:off x="3829050" y="4810125"/>
            <a:ext cx="9286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tty24</a:t>
            </a:r>
          </a:p>
        </p:txBody>
      </p:sp>
      <p:cxnSp>
        <p:nvCxnSpPr>
          <p:cNvPr id="34" name="Straight Arrow Connector 33">
            <a:extLst>
              <a:ext uri="{FF2B5EF4-FFF2-40B4-BE49-F238E27FC236}">
                <a16:creationId xmlns:a16="http://schemas.microsoft.com/office/drawing/2014/main" id="{C795148D-1735-C26D-2AEB-E38ED7F83A10}"/>
              </a:ext>
            </a:extLst>
          </p:cNvPr>
          <p:cNvCxnSpPr>
            <a:stCxn id="79893" idx="2"/>
          </p:cNvCxnSpPr>
          <p:nvPr/>
        </p:nvCxnSpPr>
        <p:spPr>
          <a:xfrm rot="16200000" flipH="1">
            <a:off x="3906838" y="4527550"/>
            <a:ext cx="273050" cy="1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899" name="TextBox 28">
            <a:extLst>
              <a:ext uri="{FF2B5EF4-FFF2-40B4-BE49-F238E27FC236}">
                <a16:creationId xmlns:a16="http://schemas.microsoft.com/office/drawing/2014/main" id="{F2B5D91D-25BA-4F23-BCD6-06D19CA1D01C}"/>
              </a:ext>
            </a:extLst>
          </p:cNvPr>
          <p:cNvSpPr txBox="1">
            <a:spLocks noChangeArrowheads="1"/>
          </p:cNvSpPr>
          <p:nvPr/>
        </p:nvSpPr>
        <p:spPr bwMode="auto">
          <a:xfrm>
            <a:off x="7829550" y="4024313"/>
            <a:ext cx="1206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lib</a:t>
            </a:r>
          </a:p>
        </p:txBody>
      </p:sp>
      <p:cxnSp>
        <p:nvCxnSpPr>
          <p:cNvPr id="38" name="Straight Arrow Connector 37">
            <a:extLst>
              <a:ext uri="{FF2B5EF4-FFF2-40B4-BE49-F238E27FC236}">
                <a16:creationId xmlns:a16="http://schemas.microsoft.com/office/drawing/2014/main" id="{D2C88B13-7605-F7FA-DA0D-9CB750A38E4E}"/>
              </a:ext>
            </a:extLst>
          </p:cNvPr>
          <p:cNvCxnSpPr/>
          <p:nvPr/>
        </p:nvCxnSpPr>
        <p:spPr>
          <a:xfrm>
            <a:off x="6329363" y="3738563"/>
            <a:ext cx="1857375" cy="214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901" name="TextBox 29">
            <a:extLst>
              <a:ext uri="{FF2B5EF4-FFF2-40B4-BE49-F238E27FC236}">
                <a16:creationId xmlns:a16="http://schemas.microsoft.com/office/drawing/2014/main" id="{166581A8-338E-9621-00EC-078FF6731C80}"/>
              </a:ext>
            </a:extLst>
          </p:cNvPr>
          <p:cNvSpPr txBox="1">
            <a:spLocks noChangeArrowheads="1"/>
          </p:cNvSpPr>
          <p:nvPr/>
        </p:nvSpPr>
        <p:spPr bwMode="auto">
          <a:xfrm>
            <a:off x="6875463" y="47244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group</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Footer Placeholder 30">
            <a:extLst>
              <a:ext uri="{FF2B5EF4-FFF2-40B4-BE49-F238E27FC236}">
                <a16:creationId xmlns:a16="http://schemas.microsoft.com/office/drawing/2014/main" id="{E9F2F01F-BFB6-5985-D77B-5B7641B97BC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81924" name="Slide Number Placeholder 3">
            <a:extLst>
              <a:ext uri="{FF2B5EF4-FFF2-40B4-BE49-F238E27FC236}">
                <a16:creationId xmlns:a16="http://schemas.microsoft.com/office/drawing/2014/main" id="{CB96A20F-C2CF-926B-826B-67F9386FD5FD}"/>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A94B7881-EDC2-4062-AFE7-EAE27912F45A}" type="slidenum">
              <a:rPr lang="en-US" altLang="en-US" sz="1400">
                <a:solidFill>
                  <a:srgbClr val="FFFFFF"/>
                </a:solidFill>
              </a:rPr>
              <a:pPr>
                <a:spcBef>
                  <a:spcPct val="0"/>
                </a:spcBef>
                <a:buClrTx/>
                <a:buSzTx/>
                <a:buFontTx/>
                <a:buNone/>
              </a:pPr>
              <a:t>44</a:t>
            </a:fld>
            <a:endParaRPr lang="en-US" altLang="en-US" sz="1400">
              <a:solidFill>
                <a:srgbClr val="FFFFFF"/>
              </a:solidFill>
            </a:endParaRPr>
          </a:p>
        </p:txBody>
      </p:sp>
      <p:sp>
        <p:nvSpPr>
          <p:cNvPr id="81925" name="Title 1">
            <a:extLst>
              <a:ext uri="{FF2B5EF4-FFF2-40B4-BE49-F238E27FC236}">
                <a16:creationId xmlns:a16="http://schemas.microsoft.com/office/drawing/2014/main" id="{4D105C7D-8470-1F2F-1530-9E2CD17E1F79}"/>
              </a:ext>
            </a:extLst>
          </p:cNvPr>
          <p:cNvSpPr>
            <a:spLocks noGrp="1"/>
          </p:cNvSpPr>
          <p:nvPr>
            <p:ph type="title" idx="4294967295"/>
          </p:nvPr>
        </p:nvSpPr>
        <p:spPr>
          <a:xfrm>
            <a:off x="0" y="285750"/>
            <a:ext cx="8229600" cy="1143000"/>
          </a:xfrm>
        </p:spPr>
        <p:txBody>
          <a:bodyPr/>
          <a:lstStyle/>
          <a:p>
            <a:pPr eaLnBrk="1" hangingPunct="1"/>
            <a:r>
              <a:rPr lang="en-US" altLang="en-US"/>
              <a:t>Absolute pathname, path</a:t>
            </a:r>
          </a:p>
        </p:txBody>
      </p:sp>
      <p:grpSp>
        <p:nvGrpSpPr>
          <p:cNvPr id="2" name="Group 1">
            <a:extLst>
              <a:ext uri="{FF2B5EF4-FFF2-40B4-BE49-F238E27FC236}">
                <a16:creationId xmlns:a16="http://schemas.microsoft.com/office/drawing/2014/main" id="{EC34B3F2-D2D0-03E8-60F2-BA9B366C1565}"/>
              </a:ext>
            </a:extLst>
          </p:cNvPr>
          <p:cNvGrpSpPr/>
          <p:nvPr/>
        </p:nvGrpSpPr>
        <p:grpSpPr>
          <a:xfrm>
            <a:off x="419100" y="1340768"/>
            <a:ext cx="6135688" cy="2454945"/>
            <a:chOff x="419100" y="1557338"/>
            <a:chExt cx="6135688" cy="2454945"/>
          </a:xfrm>
        </p:grpSpPr>
        <p:sp>
          <p:nvSpPr>
            <p:cNvPr id="81926" name="TextBox 4">
              <a:extLst>
                <a:ext uri="{FF2B5EF4-FFF2-40B4-BE49-F238E27FC236}">
                  <a16:creationId xmlns:a16="http://schemas.microsoft.com/office/drawing/2014/main" id="{614E3850-15FA-01F3-1A44-EB5F1EE28DCF}"/>
                </a:ext>
              </a:extLst>
            </p:cNvPr>
            <p:cNvSpPr txBox="1">
              <a:spLocks noChangeArrowheads="1"/>
            </p:cNvSpPr>
            <p:nvPr/>
          </p:nvSpPr>
          <p:spPr bwMode="auto">
            <a:xfrm>
              <a:off x="3348038" y="1557338"/>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dirty="0">
                  <a:latin typeface="Arial" panose="020B0604020202020204" pitchFamily="34" charset="0"/>
                </a:rPr>
                <a:t>/ (root)</a:t>
              </a:r>
            </a:p>
          </p:txBody>
        </p:sp>
        <p:sp>
          <p:nvSpPr>
            <p:cNvPr id="81927" name="TextBox 5">
              <a:extLst>
                <a:ext uri="{FF2B5EF4-FFF2-40B4-BE49-F238E27FC236}">
                  <a16:creationId xmlns:a16="http://schemas.microsoft.com/office/drawing/2014/main" id="{663B3DDB-AFDA-73F1-E707-2F91A23EBDEE}"/>
                </a:ext>
              </a:extLst>
            </p:cNvPr>
            <p:cNvSpPr txBox="1">
              <a:spLocks noChangeArrowheads="1"/>
            </p:cNvSpPr>
            <p:nvPr/>
          </p:nvSpPr>
          <p:spPr bwMode="auto">
            <a:xfrm>
              <a:off x="3276600" y="2224088"/>
              <a:ext cx="75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home</a:t>
              </a:r>
            </a:p>
          </p:txBody>
        </p:sp>
        <p:sp>
          <p:nvSpPr>
            <p:cNvPr id="81928" name="TextBox 6">
              <a:extLst>
                <a:ext uri="{FF2B5EF4-FFF2-40B4-BE49-F238E27FC236}">
                  <a16:creationId xmlns:a16="http://schemas.microsoft.com/office/drawing/2014/main" id="{298B9C14-8A64-69CA-296A-726449CFA534}"/>
                </a:ext>
              </a:extLst>
            </p:cNvPr>
            <p:cNvSpPr txBox="1">
              <a:spLocks noChangeArrowheads="1"/>
            </p:cNvSpPr>
            <p:nvPr/>
          </p:nvSpPr>
          <p:spPr bwMode="auto">
            <a:xfrm>
              <a:off x="3348038" y="29972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staff</a:t>
              </a:r>
            </a:p>
          </p:txBody>
        </p:sp>
        <p:cxnSp>
          <p:nvCxnSpPr>
            <p:cNvPr id="9" name="Straight Arrow Connector 8">
              <a:extLst>
                <a:ext uri="{FF2B5EF4-FFF2-40B4-BE49-F238E27FC236}">
                  <a16:creationId xmlns:a16="http://schemas.microsoft.com/office/drawing/2014/main" id="{C893DAED-1802-F133-D0D0-F6B1D86FC875}"/>
                </a:ext>
              </a:extLst>
            </p:cNvPr>
            <p:cNvCxnSpPr/>
            <p:nvPr/>
          </p:nvCxnSpPr>
          <p:spPr>
            <a:xfrm rot="16200000" flipH="1">
              <a:off x="3205163" y="1938338"/>
              <a:ext cx="285750"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930" name="Straight Arrow Connector 10">
              <a:extLst>
                <a:ext uri="{FF2B5EF4-FFF2-40B4-BE49-F238E27FC236}">
                  <a16:creationId xmlns:a16="http://schemas.microsoft.com/office/drawing/2014/main" id="{D61DDB09-24C7-1088-7F6F-4E1501C11899}"/>
                </a:ext>
              </a:extLst>
            </p:cNvPr>
            <p:cNvCxnSpPr>
              <a:cxnSpLocks noChangeShapeType="1"/>
              <a:stCxn id="81927" idx="2"/>
              <a:endCxn id="81928" idx="0"/>
            </p:cNvCxnSpPr>
            <p:nvPr/>
          </p:nvCxnSpPr>
          <p:spPr bwMode="auto">
            <a:xfrm>
              <a:off x="3654425" y="2590800"/>
              <a:ext cx="1588" cy="406400"/>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sp>
          <p:nvSpPr>
            <p:cNvPr id="81931" name="TextBox 12">
              <a:extLst>
                <a:ext uri="{FF2B5EF4-FFF2-40B4-BE49-F238E27FC236}">
                  <a16:creationId xmlns:a16="http://schemas.microsoft.com/office/drawing/2014/main" id="{0AA6CE91-A8FC-71CA-051E-E290C6B2910E}"/>
                </a:ext>
              </a:extLst>
            </p:cNvPr>
            <p:cNvSpPr txBox="1">
              <a:spLocks noChangeArrowheads="1"/>
            </p:cNvSpPr>
            <p:nvPr/>
          </p:nvSpPr>
          <p:spPr bwMode="auto">
            <a:xfrm>
              <a:off x="2205038" y="2224088"/>
              <a:ext cx="492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bin</a:t>
              </a:r>
            </a:p>
          </p:txBody>
        </p:sp>
        <p:cxnSp>
          <p:nvCxnSpPr>
            <p:cNvPr id="15" name="Straight Arrow Connector 14">
              <a:extLst>
                <a:ext uri="{FF2B5EF4-FFF2-40B4-BE49-F238E27FC236}">
                  <a16:creationId xmlns:a16="http://schemas.microsoft.com/office/drawing/2014/main" id="{8EB4EA81-6D22-7469-7592-DEA5CD50A0B5}"/>
                </a:ext>
              </a:extLst>
            </p:cNvPr>
            <p:cNvCxnSpPr/>
            <p:nvPr/>
          </p:nvCxnSpPr>
          <p:spPr>
            <a:xfrm rot="10800000" flipV="1">
              <a:off x="2562225" y="1938338"/>
              <a:ext cx="500063" cy="357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7BB9344-FD03-6BD4-5427-DB0DA2E35189}"/>
                </a:ext>
              </a:extLst>
            </p:cNvPr>
            <p:cNvCxnSpPr/>
            <p:nvPr/>
          </p:nvCxnSpPr>
          <p:spPr>
            <a:xfrm rot="10800000" flipV="1">
              <a:off x="2990850" y="2509838"/>
              <a:ext cx="571500" cy="428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D1E410C-6CF2-D2B1-C233-A8BD4AF68C79}"/>
                </a:ext>
              </a:extLst>
            </p:cNvPr>
            <p:cNvCxnSpPr/>
            <p:nvPr/>
          </p:nvCxnSpPr>
          <p:spPr>
            <a:xfrm>
              <a:off x="3919538" y="2581275"/>
              <a:ext cx="500062" cy="35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A81684E-7F6C-1049-BFEA-8C7F70D2D395}"/>
                </a:ext>
              </a:extLst>
            </p:cNvPr>
            <p:cNvCxnSpPr/>
            <p:nvPr/>
          </p:nvCxnSpPr>
          <p:spPr>
            <a:xfrm>
              <a:off x="3705225" y="2009775"/>
              <a:ext cx="928688" cy="1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936" name="TextBox 22">
              <a:extLst>
                <a:ext uri="{FF2B5EF4-FFF2-40B4-BE49-F238E27FC236}">
                  <a16:creationId xmlns:a16="http://schemas.microsoft.com/office/drawing/2014/main" id="{1C0886D8-7745-488A-491E-4EA0C738E9D5}"/>
                </a:ext>
              </a:extLst>
            </p:cNvPr>
            <p:cNvSpPr txBox="1">
              <a:spLocks noChangeArrowheads="1"/>
            </p:cNvSpPr>
            <p:nvPr/>
          </p:nvSpPr>
          <p:spPr bwMode="auto">
            <a:xfrm>
              <a:off x="3419475" y="3645570"/>
              <a:ext cx="80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dirty="0" err="1">
                  <a:latin typeface="Arial" panose="020B0604020202020204" pitchFamily="34" charset="0"/>
                </a:rPr>
                <a:t>zhang</a:t>
              </a:r>
              <a:endParaRPr lang="en-US" altLang="en-US" sz="1800" dirty="0">
                <a:latin typeface="Arial" panose="020B0604020202020204" pitchFamily="34" charset="0"/>
              </a:endParaRPr>
            </a:p>
          </p:txBody>
        </p:sp>
        <p:cxnSp>
          <p:nvCxnSpPr>
            <p:cNvPr id="81937" name="Straight Arrow Connector 25">
              <a:extLst>
                <a:ext uri="{FF2B5EF4-FFF2-40B4-BE49-F238E27FC236}">
                  <a16:creationId xmlns:a16="http://schemas.microsoft.com/office/drawing/2014/main" id="{B649BE4E-939A-48C8-541E-1447C6E864D9}"/>
                </a:ext>
              </a:extLst>
            </p:cNvPr>
            <p:cNvCxnSpPr>
              <a:cxnSpLocks noChangeShapeType="1"/>
              <a:stCxn id="81928" idx="2"/>
            </p:cNvCxnSpPr>
            <p:nvPr/>
          </p:nvCxnSpPr>
          <p:spPr bwMode="auto">
            <a:xfrm>
              <a:off x="3656013" y="3363913"/>
              <a:ext cx="166687" cy="353095"/>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sp>
          <p:nvSpPr>
            <p:cNvPr id="81938" name="TextBox 28">
              <a:extLst>
                <a:ext uri="{FF2B5EF4-FFF2-40B4-BE49-F238E27FC236}">
                  <a16:creationId xmlns:a16="http://schemas.microsoft.com/office/drawing/2014/main" id="{B3F60169-3F9E-69EB-8F55-F3CA1BF17248}"/>
                </a:ext>
              </a:extLst>
            </p:cNvPr>
            <p:cNvSpPr txBox="1">
              <a:spLocks noChangeArrowheads="1"/>
            </p:cNvSpPr>
            <p:nvPr/>
          </p:nvSpPr>
          <p:spPr bwMode="auto">
            <a:xfrm>
              <a:off x="4491038" y="2224088"/>
              <a:ext cx="492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etc</a:t>
              </a:r>
            </a:p>
          </p:txBody>
        </p:sp>
        <p:sp>
          <p:nvSpPr>
            <p:cNvPr id="81939" name="TextBox 29">
              <a:extLst>
                <a:ext uri="{FF2B5EF4-FFF2-40B4-BE49-F238E27FC236}">
                  <a16:creationId xmlns:a16="http://schemas.microsoft.com/office/drawing/2014/main" id="{57EB5881-AE33-EB60-E48A-6D07EA0E208F}"/>
                </a:ext>
              </a:extLst>
            </p:cNvPr>
            <p:cNvSpPr txBox="1">
              <a:spLocks noChangeArrowheads="1"/>
            </p:cNvSpPr>
            <p:nvPr/>
          </p:nvSpPr>
          <p:spPr bwMode="auto">
            <a:xfrm>
              <a:off x="4991100" y="2854325"/>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passwd</a:t>
              </a:r>
            </a:p>
          </p:txBody>
        </p:sp>
        <p:cxnSp>
          <p:nvCxnSpPr>
            <p:cNvPr id="32" name="Straight Arrow Connector 31">
              <a:extLst>
                <a:ext uri="{FF2B5EF4-FFF2-40B4-BE49-F238E27FC236}">
                  <a16:creationId xmlns:a16="http://schemas.microsoft.com/office/drawing/2014/main" id="{B9FB70F3-D49D-7193-27CD-131B4C3FC615}"/>
                </a:ext>
              </a:extLst>
            </p:cNvPr>
            <p:cNvCxnSpPr/>
            <p:nvPr/>
          </p:nvCxnSpPr>
          <p:spPr>
            <a:xfrm rot="16200000" flipH="1">
              <a:off x="4919663" y="2581275"/>
              <a:ext cx="285750"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941" name="TextBox 12">
              <a:extLst>
                <a:ext uri="{FF2B5EF4-FFF2-40B4-BE49-F238E27FC236}">
                  <a16:creationId xmlns:a16="http://schemas.microsoft.com/office/drawing/2014/main" id="{A31DCF25-2E3F-8E38-D4FE-805D0D6A3C28}"/>
                </a:ext>
              </a:extLst>
            </p:cNvPr>
            <p:cNvSpPr txBox="1">
              <a:spLocks noChangeArrowheads="1"/>
            </p:cNvSpPr>
            <p:nvPr/>
          </p:nvSpPr>
          <p:spPr bwMode="auto">
            <a:xfrm>
              <a:off x="1204913" y="2224088"/>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dev</a:t>
              </a:r>
            </a:p>
          </p:txBody>
        </p:sp>
        <p:cxnSp>
          <p:nvCxnSpPr>
            <p:cNvPr id="25" name="Straight Arrow Connector 24">
              <a:extLst>
                <a:ext uri="{FF2B5EF4-FFF2-40B4-BE49-F238E27FC236}">
                  <a16:creationId xmlns:a16="http://schemas.microsoft.com/office/drawing/2014/main" id="{9981E817-3E57-4E95-DF74-8EB4CA74435B}"/>
                </a:ext>
              </a:extLst>
            </p:cNvPr>
            <p:cNvCxnSpPr>
              <a:endCxn id="81941" idx="0"/>
            </p:cNvCxnSpPr>
            <p:nvPr/>
          </p:nvCxnSpPr>
          <p:spPr>
            <a:xfrm rot="10800000" flipV="1">
              <a:off x="1490663" y="1866900"/>
              <a:ext cx="1571625" cy="35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943" name="TextBox 12">
              <a:extLst>
                <a:ext uri="{FF2B5EF4-FFF2-40B4-BE49-F238E27FC236}">
                  <a16:creationId xmlns:a16="http://schemas.microsoft.com/office/drawing/2014/main" id="{216B0A5A-D7F9-4D8E-3B5F-C2F8E84D1762}"/>
                </a:ext>
              </a:extLst>
            </p:cNvPr>
            <p:cNvSpPr txBox="1">
              <a:spLocks noChangeArrowheads="1"/>
            </p:cNvSpPr>
            <p:nvPr/>
          </p:nvSpPr>
          <p:spPr bwMode="auto">
            <a:xfrm>
              <a:off x="419100" y="2925763"/>
              <a:ext cx="9286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cdrom</a:t>
              </a:r>
            </a:p>
          </p:txBody>
        </p:sp>
        <p:cxnSp>
          <p:nvCxnSpPr>
            <p:cNvPr id="30" name="Straight Arrow Connector 29">
              <a:extLst>
                <a:ext uri="{FF2B5EF4-FFF2-40B4-BE49-F238E27FC236}">
                  <a16:creationId xmlns:a16="http://schemas.microsoft.com/office/drawing/2014/main" id="{D32686E5-2EBC-41A3-35FC-479AA1713EE7}"/>
                </a:ext>
              </a:extLst>
            </p:cNvPr>
            <p:cNvCxnSpPr/>
            <p:nvPr/>
          </p:nvCxnSpPr>
          <p:spPr>
            <a:xfrm rot="10800000" flipV="1">
              <a:off x="919163" y="2509838"/>
              <a:ext cx="428625" cy="357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945" name="TextBox 12">
              <a:extLst>
                <a:ext uri="{FF2B5EF4-FFF2-40B4-BE49-F238E27FC236}">
                  <a16:creationId xmlns:a16="http://schemas.microsoft.com/office/drawing/2014/main" id="{E17F2B35-E2A9-D0B7-363E-5A8DED69FB51}"/>
                </a:ext>
              </a:extLst>
            </p:cNvPr>
            <p:cNvSpPr txBox="1">
              <a:spLocks noChangeArrowheads="1"/>
            </p:cNvSpPr>
            <p:nvPr/>
          </p:nvSpPr>
          <p:spPr bwMode="auto">
            <a:xfrm>
              <a:off x="1347788" y="2938463"/>
              <a:ext cx="9286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tty24</a:t>
              </a:r>
            </a:p>
          </p:txBody>
        </p:sp>
        <p:cxnSp>
          <p:nvCxnSpPr>
            <p:cNvPr id="34" name="Straight Arrow Connector 33">
              <a:extLst>
                <a:ext uri="{FF2B5EF4-FFF2-40B4-BE49-F238E27FC236}">
                  <a16:creationId xmlns:a16="http://schemas.microsoft.com/office/drawing/2014/main" id="{82EE5867-861A-3CD5-AF64-B7A330FAAFA5}"/>
                </a:ext>
              </a:extLst>
            </p:cNvPr>
            <p:cNvCxnSpPr>
              <a:stCxn id="81941" idx="2"/>
            </p:cNvCxnSpPr>
            <p:nvPr/>
          </p:nvCxnSpPr>
          <p:spPr>
            <a:xfrm rot="16200000" flipH="1">
              <a:off x="1425576" y="2655887"/>
              <a:ext cx="273050" cy="1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947" name="TextBox 28">
              <a:extLst>
                <a:ext uri="{FF2B5EF4-FFF2-40B4-BE49-F238E27FC236}">
                  <a16:creationId xmlns:a16="http://schemas.microsoft.com/office/drawing/2014/main" id="{6C4751BE-3CBE-F00C-526B-6C573C895712}"/>
                </a:ext>
              </a:extLst>
            </p:cNvPr>
            <p:cNvSpPr txBox="1">
              <a:spLocks noChangeArrowheads="1"/>
            </p:cNvSpPr>
            <p:nvPr/>
          </p:nvSpPr>
          <p:spPr bwMode="auto">
            <a:xfrm>
              <a:off x="5348288" y="2152650"/>
              <a:ext cx="1206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lib</a:t>
              </a:r>
            </a:p>
          </p:txBody>
        </p:sp>
        <p:cxnSp>
          <p:nvCxnSpPr>
            <p:cNvPr id="38" name="Straight Arrow Connector 37">
              <a:extLst>
                <a:ext uri="{FF2B5EF4-FFF2-40B4-BE49-F238E27FC236}">
                  <a16:creationId xmlns:a16="http://schemas.microsoft.com/office/drawing/2014/main" id="{1C3B2D85-5916-BF1A-7D7E-6F0DAEC64B68}"/>
                </a:ext>
              </a:extLst>
            </p:cNvPr>
            <p:cNvCxnSpPr/>
            <p:nvPr/>
          </p:nvCxnSpPr>
          <p:spPr>
            <a:xfrm>
              <a:off x="3848100" y="1866900"/>
              <a:ext cx="1857375" cy="214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9" name="Content Placeholder 2">
            <a:extLst>
              <a:ext uri="{FF2B5EF4-FFF2-40B4-BE49-F238E27FC236}">
                <a16:creationId xmlns:a16="http://schemas.microsoft.com/office/drawing/2014/main" id="{4181A5D4-F33D-CCA2-45FB-ED4B2B64FC75}"/>
              </a:ext>
            </a:extLst>
          </p:cNvPr>
          <p:cNvSpPr txBox="1">
            <a:spLocks/>
          </p:cNvSpPr>
          <p:nvPr/>
        </p:nvSpPr>
        <p:spPr bwMode="auto">
          <a:xfrm>
            <a:off x="603250" y="3786231"/>
            <a:ext cx="7991475"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800100" indent="-34290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20000"/>
              </a:spcBef>
              <a:buClr>
                <a:schemeClr val="folHlink"/>
              </a:buClr>
              <a:buSzPct val="90000"/>
              <a:buFont typeface="Wingdings" panose="05000000000000000000" pitchFamily="2" charset="2"/>
              <a:buChar char="n"/>
            </a:pPr>
            <a:r>
              <a:rPr lang="en-US" altLang="en-US" sz="2000" dirty="0">
                <a:solidFill>
                  <a:srgbClr val="FF0000"/>
                </a:solidFill>
                <a:latin typeface="Arial" panose="020B0604020202020204" pitchFamily="34" charset="0"/>
              </a:rPr>
              <a:t>Pathname</a:t>
            </a:r>
            <a:r>
              <a:rPr lang="en-US" altLang="en-US" sz="2000" dirty="0">
                <a:latin typeface="Arial" panose="020B0604020202020204" pitchFamily="34" charset="0"/>
              </a:rPr>
              <a:t> of a file/directory: location of file/directory in the file system</a:t>
            </a:r>
          </a:p>
          <a:p>
            <a:pPr lvl="1" eaLnBrk="1" hangingPunct="1">
              <a:spcBef>
                <a:spcPct val="20000"/>
              </a:spcBef>
              <a:buClr>
                <a:schemeClr val="folHlink"/>
              </a:buClr>
              <a:buSzPct val="90000"/>
              <a:buFont typeface="Wingdings" panose="05000000000000000000" pitchFamily="2" charset="2"/>
              <a:buChar char="n"/>
            </a:pPr>
            <a:r>
              <a:rPr lang="en-US" altLang="en-US" sz="2000" dirty="0">
                <a:latin typeface="Arial" panose="020B0604020202020204" pitchFamily="34" charset="0"/>
              </a:rPr>
              <a:t>How do you tell other where your prog. Is located ?</a:t>
            </a:r>
          </a:p>
          <a:p>
            <a:pPr eaLnBrk="1" hangingPunct="1">
              <a:spcBef>
                <a:spcPct val="20000"/>
              </a:spcBef>
              <a:buClr>
                <a:schemeClr val="folHlink"/>
              </a:buClr>
              <a:buSzPct val="90000"/>
              <a:buFont typeface="Wingdings" panose="05000000000000000000" pitchFamily="2" charset="2"/>
              <a:buChar char="n"/>
            </a:pPr>
            <a:r>
              <a:rPr lang="en-US" altLang="en-US" sz="2000" dirty="0">
                <a:solidFill>
                  <a:srgbClr val="FF0000"/>
                </a:solidFill>
                <a:latin typeface="Arial" panose="020B0604020202020204" pitchFamily="34" charset="0"/>
              </a:rPr>
              <a:t>Absolute pathname</a:t>
            </a:r>
            <a:r>
              <a:rPr lang="en-US" altLang="en-US" sz="2000" dirty="0">
                <a:latin typeface="Arial" panose="020B0604020202020204" pitchFamily="34" charset="0"/>
              </a:rPr>
              <a:t>: path name specified relative to root, i.e., starting with the root (/)</a:t>
            </a:r>
          </a:p>
          <a:p>
            <a:pPr lvl="1" eaLnBrk="1" hangingPunct="1">
              <a:spcBef>
                <a:spcPct val="20000"/>
              </a:spcBef>
              <a:buClr>
                <a:schemeClr val="accent1"/>
              </a:buClr>
              <a:buSzPct val="75000"/>
              <a:buFont typeface="Wingdings" panose="05000000000000000000" pitchFamily="2" charset="2"/>
              <a:buChar char="n"/>
            </a:pPr>
            <a:r>
              <a:rPr lang="en-US" altLang="en-US" sz="2000" dirty="0">
                <a:latin typeface="Arial" panose="020B0604020202020204" pitchFamily="34" charset="0"/>
              </a:rPr>
              <a:t>e.g., /home/staff/</a:t>
            </a:r>
            <a:r>
              <a:rPr lang="en-US" altLang="en-US" sz="2000" dirty="0" err="1">
                <a:latin typeface="Arial" panose="020B0604020202020204" pitchFamily="34" charset="0"/>
              </a:rPr>
              <a:t>zhang</a:t>
            </a:r>
            <a:endParaRPr lang="en-US" altLang="en-US" sz="2000" dirty="0">
              <a:latin typeface="Arial" panose="020B0604020202020204" pitchFamily="34" charset="0"/>
            </a:endParaRPr>
          </a:p>
          <a:p>
            <a:pPr lvl="1" eaLnBrk="1" hangingPunct="1">
              <a:spcBef>
                <a:spcPct val="20000"/>
              </a:spcBef>
              <a:buClr>
                <a:schemeClr val="accent1"/>
              </a:buClr>
              <a:buSzPct val="75000"/>
              <a:buFont typeface="Wingdings" panose="05000000000000000000" pitchFamily="2" charset="2"/>
              <a:buChar char="n"/>
            </a:pPr>
            <a:r>
              <a:rPr lang="en-US" altLang="en-US" sz="2000" dirty="0">
                <a:latin typeface="Arial" panose="020B0604020202020204" pitchFamily="34" charset="0"/>
              </a:rPr>
              <a:t>What’s the absolute pathname for the “passwd” file?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5640B69E-0C67-3A9A-8048-AACD75D08375}"/>
              </a:ext>
            </a:extLst>
          </p:cNvPr>
          <p:cNvSpPr>
            <a:spLocks noGrp="1"/>
          </p:cNvSpPr>
          <p:nvPr>
            <p:ph type="title"/>
          </p:nvPr>
        </p:nvSpPr>
        <p:spPr/>
        <p:txBody>
          <a:bodyPr/>
          <a:lstStyle/>
          <a:p>
            <a:pPr eaLnBrk="1" hangingPunct="1"/>
            <a:r>
              <a:rPr lang="en-US" altLang="en-US"/>
              <a:t>Home directory</a:t>
            </a:r>
          </a:p>
        </p:txBody>
      </p:sp>
      <p:sp>
        <p:nvSpPr>
          <p:cNvPr id="83971" name="Footer Placeholder 4">
            <a:extLst>
              <a:ext uri="{FF2B5EF4-FFF2-40B4-BE49-F238E27FC236}">
                <a16:creationId xmlns:a16="http://schemas.microsoft.com/office/drawing/2014/main" id="{E0151CFE-2098-3BBF-B184-02E53EACD00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83972" name="Slide Number Placeholder 3">
            <a:extLst>
              <a:ext uri="{FF2B5EF4-FFF2-40B4-BE49-F238E27FC236}">
                <a16:creationId xmlns:a16="http://schemas.microsoft.com/office/drawing/2014/main" id="{5E170B3B-0C74-C284-DFD8-CF90F45BB2E2}"/>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A57E00B2-BB3B-4A55-B1D3-B298A9E3C2FE}" type="slidenum">
              <a:rPr lang="en-US" altLang="en-US" sz="1400">
                <a:solidFill>
                  <a:srgbClr val="FFFFFF"/>
                </a:solidFill>
                <a:latin typeface="Franklin Gothic Book" panose="020B0503020102020204" pitchFamily="34" charset="0"/>
              </a:rPr>
              <a:pPr>
                <a:spcBef>
                  <a:spcPct val="0"/>
                </a:spcBef>
                <a:buClrTx/>
                <a:buSzTx/>
                <a:buFontTx/>
                <a:buNone/>
              </a:pPr>
              <a:t>45</a:t>
            </a:fld>
            <a:endParaRPr lang="en-US" altLang="en-US" sz="1400">
              <a:solidFill>
                <a:srgbClr val="FFFFFF"/>
              </a:solidFill>
              <a:latin typeface="Franklin Gothic Book" panose="020B0503020102020204" pitchFamily="34" charset="0"/>
            </a:endParaRPr>
          </a:p>
        </p:txBody>
      </p:sp>
      <p:sp>
        <p:nvSpPr>
          <p:cNvPr id="83973" name="Rectangle 3">
            <a:extLst>
              <a:ext uri="{FF2B5EF4-FFF2-40B4-BE49-F238E27FC236}">
                <a16:creationId xmlns:a16="http://schemas.microsoft.com/office/drawing/2014/main" id="{88EDA8DB-9F10-8972-7452-B56F6D5C3E85}"/>
              </a:ext>
            </a:extLst>
          </p:cNvPr>
          <p:cNvSpPr>
            <a:spLocks noGrp="1"/>
          </p:cNvSpPr>
          <p:nvPr>
            <p:ph sz="quarter" idx="1"/>
          </p:nvPr>
        </p:nvSpPr>
        <p:spPr/>
        <p:txBody>
          <a:bodyPr/>
          <a:lstStyle/>
          <a:p>
            <a:pPr eaLnBrk="1" hangingPunct="1"/>
            <a:r>
              <a:rPr lang="en-US" altLang="en-US"/>
              <a:t>Every user has a </a:t>
            </a:r>
            <a:r>
              <a:rPr lang="en-US" altLang="en-US">
                <a:solidFill>
                  <a:srgbClr val="FF0000"/>
                </a:solidFill>
              </a:rPr>
              <a:t>home directory </a:t>
            </a:r>
            <a:r>
              <a:rPr lang="en-US" altLang="en-US"/>
              <a:t>created for him/her</a:t>
            </a:r>
          </a:p>
          <a:p>
            <a:pPr lvl="1" eaLnBrk="1" hangingPunct="1"/>
            <a:r>
              <a:rPr lang="en-US" altLang="en-US"/>
              <a:t>When you log in, you are in your home directory</a:t>
            </a:r>
          </a:p>
          <a:p>
            <a:pPr lvl="1" eaLnBrk="1" hangingPunct="1"/>
            <a:r>
              <a:rPr lang="en-US" altLang="en-US"/>
              <a:t>In home directory, a user usually has permission to create files/directories, remove files ..</a:t>
            </a:r>
          </a:p>
          <a:p>
            <a:pPr lvl="1" eaLnBrk="1" hangingPunct="1"/>
            <a:r>
              <a:rPr lang="en-US" altLang="en-US">
                <a:solidFill>
                  <a:schemeClr val="accent2"/>
                </a:solidFill>
              </a:rPr>
              <a:t>~</a:t>
            </a:r>
            <a:r>
              <a:rPr lang="en-US" altLang="en-US"/>
              <a:t> to refer to current user’s home directory</a:t>
            </a:r>
          </a:p>
          <a:p>
            <a:pPr lvl="1" eaLnBrk="1" hangingPunct="1"/>
            <a:r>
              <a:rPr lang="en-US" altLang="en-US">
                <a:solidFill>
                  <a:schemeClr val="accent2"/>
                </a:solidFill>
              </a:rPr>
              <a:t>~username</a:t>
            </a:r>
            <a:r>
              <a:rPr lang="en-US" altLang="en-US"/>
              <a:t> to refer to username’s home directory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B22EBEAA-ED85-8E4D-39B3-48657EF43240}"/>
              </a:ext>
            </a:extLst>
          </p:cNvPr>
          <p:cNvSpPr>
            <a:spLocks noGrp="1"/>
          </p:cNvSpPr>
          <p:nvPr>
            <p:ph type="title"/>
          </p:nvPr>
        </p:nvSpPr>
        <p:spPr/>
        <p:txBody>
          <a:bodyPr>
            <a:normAutofit fontScale="90000"/>
          </a:bodyPr>
          <a:lstStyle/>
          <a:p>
            <a:pPr eaLnBrk="1" fontAlgn="auto" hangingPunct="1">
              <a:spcAft>
                <a:spcPts val="0"/>
              </a:spcAft>
              <a:defRPr/>
            </a:pPr>
            <a:r>
              <a:rPr lang="en-US" sz="3800"/>
              <a:t>Current directory &amp; Relative Pathname</a:t>
            </a:r>
          </a:p>
        </p:txBody>
      </p:sp>
      <p:sp>
        <p:nvSpPr>
          <p:cNvPr id="86019" name="Footer Placeholder 4">
            <a:extLst>
              <a:ext uri="{FF2B5EF4-FFF2-40B4-BE49-F238E27FC236}">
                <a16:creationId xmlns:a16="http://schemas.microsoft.com/office/drawing/2014/main" id="{EB226750-F2D6-BCBC-A2F8-4ED942187D8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86020" name="Slide Number Placeholder 3">
            <a:extLst>
              <a:ext uri="{FF2B5EF4-FFF2-40B4-BE49-F238E27FC236}">
                <a16:creationId xmlns:a16="http://schemas.microsoft.com/office/drawing/2014/main" id="{6E6E1472-4661-001D-5A7D-F3486DCA1A5D}"/>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770464F1-92A8-4A35-B3C5-0DD4811CD58D}" type="slidenum">
              <a:rPr lang="en-US" altLang="en-US" sz="1400">
                <a:solidFill>
                  <a:srgbClr val="FFFFFF"/>
                </a:solidFill>
                <a:latin typeface="Franklin Gothic Book" panose="020B0503020102020204" pitchFamily="34" charset="0"/>
              </a:rPr>
              <a:pPr>
                <a:spcBef>
                  <a:spcPct val="0"/>
                </a:spcBef>
                <a:buClrTx/>
                <a:buSzTx/>
                <a:buFontTx/>
                <a:buNone/>
              </a:pPr>
              <a:t>46</a:t>
            </a:fld>
            <a:endParaRPr lang="en-US" altLang="en-US" sz="1400">
              <a:solidFill>
                <a:srgbClr val="FFFFFF"/>
              </a:solidFill>
              <a:latin typeface="Franklin Gothic Book" panose="020B0503020102020204" pitchFamily="34" charset="0"/>
            </a:endParaRPr>
          </a:p>
        </p:txBody>
      </p:sp>
      <p:sp>
        <p:nvSpPr>
          <p:cNvPr id="33795" name="Content Placeholder 2">
            <a:extLst>
              <a:ext uri="{FF2B5EF4-FFF2-40B4-BE49-F238E27FC236}">
                <a16:creationId xmlns:a16="http://schemas.microsoft.com/office/drawing/2014/main" id="{2471C6BD-A8B8-7897-EACE-A4D8D9B5D47A}"/>
              </a:ext>
            </a:extLst>
          </p:cNvPr>
          <p:cNvSpPr>
            <a:spLocks noGrp="1"/>
          </p:cNvSpPr>
          <p:nvPr>
            <p:ph sz="quarter" idx="1"/>
          </p:nvPr>
        </p:nvSpPr>
        <p:spPr/>
        <p:txBody>
          <a:bodyPr/>
          <a:lstStyle/>
          <a:p>
            <a:pPr eaLnBrk="1" hangingPunct="1"/>
            <a:r>
              <a:rPr lang="en-US" altLang="en-US"/>
              <a:t>Tiring to specify </a:t>
            </a:r>
            <a:r>
              <a:rPr lang="en-US" altLang="en-US">
                <a:solidFill>
                  <a:srgbClr val="FF0000"/>
                </a:solidFill>
              </a:rPr>
              <a:t>absolute pathname</a:t>
            </a:r>
            <a:r>
              <a:rPr lang="en-US" altLang="en-US"/>
              <a:t> each time </a:t>
            </a:r>
          </a:p>
          <a:p>
            <a:pPr eaLnBrk="1" hangingPunct="1"/>
            <a:r>
              <a:rPr lang="en-US" altLang="en-US"/>
              <a:t>To make life easier: </a:t>
            </a:r>
            <a:r>
              <a:rPr lang="en-US" altLang="en-US">
                <a:solidFill>
                  <a:schemeClr val="accent2"/>
                </a:solidFill>
              </a:rPr>
              <a:t>working directory</a:t>
            </a:r>
          </a:p>
          <a:p>
            <a:pPr lvl="1" eaLnBrk="1" hangingPunct="1"/>
            <a:r>
              <a:rPr lang="en-US" altLang="en-US">
                <a:solidFill>
                  <a:schemeClr val="accent2"/>
                </a:solidFill>
              </a:rPr>
              <a:t>User can move around the file system, shell remembers where the user is (i.e., current directory)</a:t>
            </a:r>
          </a:p>
          <a:p>
            <a:pPr eaLnBrk="1" hangingPunct="1"/>
            <a:r>
              <a:rPr lang="en-US" altLang="en-US"/>
              <a:t>To check your current directory, use command:</a:t>
            </a:r>
          </a:p>
          <a:p>
            <a:pPr lvl="1" eaLnBrk="1" hangingPunct="1"/>
            <a:r>
              <a:rPr lang="en-US" altLang="en-US">
                <a:latin typeface="Comic Sans MS" panose="030F0702030302020204" pitchFamily="66" charset="0"/>
              </a:rPr>
              <a:t>pwd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D73CF254-B990-565C-6AF6-E8BAF2C4A557}"/>
              </a:ext>
            </a:extLst>
          </p:cNvPr>
          <p:cNvSpPr>
            <a:spLocks noGrp="1"/>
          </p:cNvSpPr>
          <p:nvPr>
            <p:ph type="title"/>
          </p:nvPr>
        </p:nvSpPr>
        <p:spPr/>
        <p:txBody>
          <a:bodyPr/>
          <a:lstStyle/>
          <a:p>
            <a:pPr eaLnBrk="1" hangingPunct="1"/>
            <a:r>
              <a:rPr lang="en-US" altLang="en-US"/>
              <a:t>Getting around in the file system</a:t>
            </a:r>
          </a:p>
        </p:txBody>
      </p:sp>
      <p:sp>
        <p:nvSpPr>
          <p:cNvPr id="88067" name="Footer Placeholder 4">
            <a:extLst>
              <a:ext uri="{FF2B5EF4-FFF2-40B4-BE49-F238E27FC236}">
                <a16:creationId xmlns:a16="http://schemas.microsoft.com/office/drawing/2014/main" id="{12DAD568-633B-1CE3-0FD4-8CEA1628754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88068" name="Slide Number Placeholder 3">
            <a:extLst>
              <a:ext uri="{FF2B5EF4-FFF2-40B4-BE49-F238E27FC236}">
                <a16:creationId xmlns:a16="http://schemas.microsoft.com/office/drawing/2014/main" id="{631A30B4-7AE9-1456-8247-D08CAFFD1ABA}"/>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F682D0F5-0212-44D2-A03A-AB3C10E614B0}" type="slidenum">
              <a:rPr lang="en-US" altLang="en-US" sz="1400">
                <a:solidFill>
                  <a:srgbClr val="FFFFFF"/>
                </a:solidFill>
                <a:latin typeface="Franklin Gothic Book" panose="020B0503020102020204" pitchFamily="34" charset="0"/>
              </a:rPr>
              <a:pPr>
                <a:spcBef>
                  <a:spcPct val="0"/>
                </a:spcBef>
                <a:buClrTx/>
                <a:buSzTx/>
                <a:buFontTx/>
                <a:buNone/>
              </a:pPr>
              <a:t>47</a:t>
            </a:fld>
            <a:endParaRPr lang="en-US" altLang="en-US" sz="1400">
              <a:solidFill>
                <a:srgbClr val="FFFFFF"/>
              </a:solidFill>
              <a:latin typeface="Franklin Gothic Book" panose="020B0503020102020204" pitchFamily="34" charset="0"/>
            </a:endParaRPr>
          </a:p>
        </p:txBody>
      </p:sp>
      <p:sp>
        <p:nvSpPr>
          <p:cNvPr id="88069" name="Content Placeholder 2">
            <a:extLst>
              <a:ext uri="{FF2B5EF4-FFF2-40B4-BE49-F238E27FC236}">
                <a16:creationId xmlns:a16="http://schemas.microsoft.com/office/drawing/2014/main" id="{597B6CE1-1570-2174-4CBF-BD0F3E2C2AC9}"/>
              </a:ext>
            </a:extLst>
          </p:cNvPr>
          <p:cNvSpPr>
            <a:spLocks noGrp="1"/>
          </p:cNvSpPr>
          <p:nvPr>
            <p:ph sz="quarter" idx="1"/>
          </p:nvPr>
        </p:nvSpPr>
        <p:spPr/>
        <p:txBody>
          <a:bodyPr/>
          <a:lstStyle/>
          <a:p>
            <a:pPr eaLnBrk="1" hangingPunct="1">
              <a:buFont typeface="Arial" panose="020B0604020202020204" pitchFamily="34" charset="0"/>
              <a:buChar char="•"/>
            </a:pPr>
            <a:r>
              <a:rPr lang="en-US" altLang="en-US"/>
              <a:t>To create a subdirectory:</a:t>
            </a:r>
          </a:p>
          <a:p>
            <a:pPr lvl="1" eaLnBrk="1" hangingPunct="1">
              <a:buFont typeface="Arial" panose="020B0604020202020204" pitchFamily="34" charset="0"/>
              <a:buChar char="–"/>
            </a:pPr>
            <a:r>
              <a:rPr lang="en-US" altLang="en-US" u="sng">
                <a:latin typeface="Comic Sans MS" panose="030F0702030302020204" pitchFamily="66" charset="0"/>
              </a:rPr>
              <a:t>mkdir [option]… directory…</a:t>
            </a:r>
          </a:p>
          <a:p>
            <a:pPr lvl="1" eaLnBrk="1" hangingPunct="1">
              <a:buFont typeface="Arial" panose="020B0604020202020204" pitchFamily="34" charset="0"/>
              <a:buChar char="–"/>
            </a:pPr>
            <a:r>
              <a:rPr lang="en-US" altLang="en-US"/>
              <a:t>cd</a:t>
            </a:r>
          </a:p>
          <a:p>
            <a:pPr lvl="1" eaLnBrk="1" hangingPunct="1">
              <a:buFont typeface="Arial" panose="020B0604020202020204" pitchFamily="34" charset="0"/>
              <a:buChar char="–"/>
            </a:pPr>
            <a:r>
              <a:rPr lang="en-US" altLang="en-US"/>
              <a:t>mkdir CISC3130 </a:t>
            </a:r>
          </a:p>
          <a:p>
            <a:pPr lvl="1" eaLnBrk="1" hangingPunct="1">
              <a:buFont typeface="Arial" panose="020B0604020202020204" pitchFamily="34" charset="0"/>
              <a:buChar char="–"/>
            </a:pPr>
            <a:r>
              <a:rPr lang="en-US" altLang="en-US"/>
              <a:t>cd CISC3130</a:t>
            </a:r>
          </a:p>
          <a:p>
            <a:pPr lvl="1" eaLnBrk="1" hangingPunct="1">
              <a:buFont typeface="Arial" panose="020B0604020202020204" pitchFamily="34" charset="0"/>
              <a:buChar char="–"/>
            </a:pPr>
            <a:r>
              <a:rPr lang="en-US" altLang="en-US"/>
              <a:t>mkdir lab1</a:t>
            </a:r>
          </a:p>
          <a:p>
            <a:pPr eaLnBrk="1" hangingPunct="1">
              <a:buFont typeface="Arial" panose="020B0604020202020204" pitchFamily="34" charset="0"/>
              <a:buChar char="•"/>
            </a:pPr>
            <a:r>
              <a:rPr lang="en-US" altLang="en-US"/>
              <a:t>To remove a directory:</a:t>
            </a:r>
          </a:p>
          <a:p>
            <a:pPr lvl="1" eaLnBrk="1" hangingPunct="1">
              <a:buFont typeface="Arial" panose="020B0604020202020204" pitchFamily="34" charset="0"/>
              <a:buChar char="–"/>
            </a:pPr>
            <a:r>
              <a:rPr lang="en-US" altLang="en-US">
                <a:latin typeface="Comic Sans MS" panose="030F0702030302020204" pitchFamily="66" charset="0"/>
              </a:rPr>
              <a:t>rmdir [option]… directory…</a:t>
            </a:r>
          </a:p>
          <a:p>
            <a:pPr lvl="1" eaLnBrk="1" hangingPunct="1">
              <a:buFont typeface="Arial" panose="020B0604020202020204" pitchFamily="34" charset="0"/>
              <a:buChar char="–"/>
            </a:pPr>
            <a:r>
              <a:rPr lang="en-US" altLang="en-US"/>
              <a:t>Report failure if directory is not empty</a:t>
            </a:r>
          </a:p>
          <a:p>
            <a:pPr lvl="2" eaLnBrk="1" hangingPunct="1">
              <a:buFont typeface="Arial" panose="020B0604020202020204" pitchFamily="34" charset="0"/>
              <a:buChar char="•"/>
            </a:pPr>
            <a:r>
              <a:rPr lang="en-US" altLang="en-US"/>
              <a:t>Can use rm –rf to remove non-empty directory</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8D6AB146-1B69-C9C5-6A2F-989125C1F6DB}"/>
              </a:ext>
            </a:extLst>
          </p:cNvPr>
          <p:cNvSpPr>
            <a:spLocks noGrp="1"/>
          </p:cNvSpPr>
          <p:nvPr>
            <p:ph type="title"/>
          </p:nvPr>
        </p:nvSpPr>
        <p:spPr/>
        <p:txBody>
          <a:bodyPr rtlCol="0">
            <a:normAutofit fontScale="90000"/>
          </a:bodyPr>
          <a:lstStyle/>
          <a:p>
            <a:pPr eaLnBrk="1" fontAlgn="auto" hangingPunct="1">
              <a:spcAft>
                <a:spcPts val="0"/>
              </a:spcAft>
              <a:defRPr/>
            </a:pPr>
            <a:r>
              <a:rPr lang="en-US" sz="3800"/>
              <a:t>Command for change current directory (move around)</a:t>
            </a:r>
          </a:p>
        </p:txBody>
      </p:sp>
      <p:sp>
        <p:nvSpPr>
          <p:cNvPr id="90115" name="Footer Placeholder 5">
            <a:extLst>
              <a:ext uri="{FF2B5EF4-FFF2-40B4-BE49-F238E27FC236}">
                <a16:creationId xmlns:a16="http://schemas.microsoft.com/office/drawing/2014/main" id="{25BBCB2C-ADE9-02BC-8DF7-B17E27D5B1D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90116" name="Slide Number Placeholder 4">
            <a:extLst>
              <a:ext uri="{FF2B5EF4-FFF2-40B4-BE49-F238E27FC236}">
                <a16:creationId xmlns:a16="http://schemas.microsoft.com/office/drawing/2014/main" id="{3EB0CF94-87C6-EEA3-486E-B4B8A7E7F128}"/>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826D2CA9-8CE9-4BFE-808E-4EC3E9DB9245}" type="slidenum">
              <a:rPr lang="en-US" altLang="en-US" sz="1400">
                <a:solidFill>
                  <a:srgbClr val="FFFFFF"/>
                </a:solidFill>
                <a:latin typeface="Franklin Gothic Book" panose="020B0503020102020204" pitchFamily="34" charset="0"/>
              </a:rPr>
              <a:pPr>
                <a:spcBef>
                  <a:spcPct val="0"/>
                </a:spcBef>
                <a:buClrTx/>
                <a:buSzTx/>
                <a:buFontTx/>
                <a:buNone/>
              </a:pPr>
              <a:t>48</a:t>
            </a:fld>
            <a:endParaRPr lang="en-US" altLang="en-US" sz="1400">
              <a:solidFill>
                <a:srgbClr val="FFFFFF"/>
              </a:solidFill>
              <a:latin typeface="Franklin Gothic Book" panose="020B0503020102020204" pitchFamily="34" charset="0"/>
            </a:endParaRPr>
          </a:p>
        </p:txBody>
      </p:sp>
      <p:sp>
        <p:nvSpPr>
          <p:cNvPr id="90117" name="Content Placeholder 2">
            <a:extLst>
              <a:ext uri="{FF2B5EF4-FFF2-40B4-BE49-F238E27FC236}">
                <a16:creationId xmlns:a16="http://schemas.microsoft.com/office/drawing/2014/main" id="{F72EF7BA-BFAC-8F79-3767-004DF81E92DC}"/>
              </a:ext>
            </a:extLst>
          </p:cNvPr>
          <p:cNvSpPr>
            <a:spLocks noGrp="1"/>
          </p:cNvSpPr>
          <p:nvPr>
            <p:ph sz="quarter" idx="1"/>
          </p:nvPr>
        </p:nvSpPr>
        <p:spPr/>
        <p:txBody>
          <a:bodyPr/>
          <a:lstStyle/>
          <a:p>
            <a:pPr lvl="1" eaLnBrk="1" hangingPunct="1"/>
            <a:r>
              <a:rPr lang="en-US" altLang="en-US" u="sng">
                <a:latin typeface="Comic Sans MS" panose="030F0702030302020204" pitchFamily="66" charset="0"/>
              </a:rPr>
              <a:t>cd [directory]</a:t>
            </a:r>
          </a:p>
          <a:p>
            <a:pPr lvl="1" eaLnBrk="1" hangingPunct="1">
              <a:buFont typeface="Wingdings" panose="05000000000000000000" pitchFamily="2" charset="2"/>
              <a:buNone/>
            </a:pPr>
            <a:r>
              <a:rPr lang="en-US" altLang="en-US" sz="2000">
                <a:latin typeface="Comic Sans MS" panose="030F0702030302020204" pitchFamily="66" charset="0"/>
              </a:rPr>
              <a:t>[zhang@storm Work]$ </a:t>
            </a:r>
            <a:r>
              <a:rPr lang="en-US" altLang="en-US" sz="2000" i="1">
                <a:latin typeface="Comic Sans MS" panose="030F0702030302020204" pitchFamily="66" charset="0"/>
              </a:rPr>
              <a:t>cd</a:t>
            </a:r>
          </a:p>
          <a:p>
            <a:pPr lvl="1" eaLnBrk="1" hangingPunct="1">
              <a:buFont typeface="Wingdings" panose="05000000000000000000" pitchFamily="2" charset="2"/>
              <a:buNone/>
            </a:pPr>
            <a:r>
              <a:rPr lang="en-US" altLang="en-US" sz="2000">
                <a:latin typeface="Comic Sans MS" panose="030F0702030302020204" pitchFamily="66" charset="0"/>
              </a:rPr>
              <a:t>[zhang@storm ~]$ </a:t>
            </a:r>
            <a:r>
              <a:rPr lang="en-US" altLang="en-US" sz="2000" i="1">
                <a:latin typeface="Comic Sans MS" panose="030F0702030302020204" pitchFamily="66" charset="0"/>
              </a:rPr>
              <a:t>pwd</a:t>
            </a:r>
          </a:p>
          <a:p>
            <a:pPr lvl="1" eaLnBrk="1" hangingPunct="1">
              <a:buFont typeface="Wingdings" panose="05000000000000000000" pitchFamily="2" charset="2"/>
              <a:buNone/>
            </a:pPr>
            <a:r>
              <a:rPr lang="en-US" altLang="en-US" sz="2000">
                <a:latin typeface="Comic Sans MS" panose="030F0702030302020204" pitchFamily="66" charset="0"/>
              </a:rPr>
              <a:t>/home/staff/zhang</a:t>
            </a:r>
          </a:p>
          <a:p>
            <a:pPr lvl="1" eaLnBrk="1" hangingPunct="1">
              <a:buFont typeface="Wingdings" panose="05000000000000000000" pitchFamily="2" charset="2"/>
              <a:buNone/>
            </a:pPr>
            <a:r>
              <a:rPr lang="en-US" altLang="en-US" sz="2000">
                <a:latin typeface="Comic Sans MS" panose="030F0702030302020204" pitchFamily="66" charset="0"/>
              </a:rPr>
              <a:t>[zhang@storm ~]$ </a:t>
            </a:r>
            <a:r>
              <a:rPr lang="en-US" altLang="en-US" sz="2000" i="1">
                <a:latin typeface="Comic Sans MS" panose="030F0702030302020204" pitchFamily="66" charset="0"/>
              </a:rPr>
              <a:t>cd Work</a:t>
            </a:r>
          </a:p>
          <a:p>
            <a:pPr lvl="1" eaLnBrk="1" hangingPunct="1">
              <a:buFont typeface="Wingdings" panose="05000000000000000000" pitchFamily="2" charset="2"/>
              <a:buNone/>
            </a:pPr>
            <a:r>
              <a:rPr lang="en-US" altLang="en-US" sz="2000">
                <a:latin typeface="Comic Sans MS" panose="030F0702030302020204" pitchFamily="66" charset="0"/>
              </a:rPr>
              <a:t>[zhang@storm Work]$ </a:t>
            </a:r>
            <a:r>
              <a:rPr lang="en-US" altLang="en-US" sz="2000" i="1">
                <a:latin typeface="Comic Sans MS" panose="030F0702030302020204" pitchFamily="66" charset="0"/>
              </a:rPr>
              <a:t>pwd</a:t>
            </a:r>
          </a:p>
          <a:p>
            <a:pPr lvl="1" eaLnBrk="1" hangingPunct="1">
              <a:buFont typeface="Wingdings" panose="05000000000000000000" pitchFamily="2" charset="2"/>
              <a:buNone/>
            </a:pPr>
            <a:r>
              <a:rPr lang="en-US" altLang="en-US" sz="2000">
                <a:latin typeface="Comic Sans MS" panose="030F0702030302020204" pitchFamily="66" charset="0"/>
              </a:rPr>
              <a:t>/home/staff/zhang/Work</a:t>
            </a:r>
          </a:p>
          <a:p>
            <a:pPr lvl="1" eaLnBrk="1" hangingPunct="1">
              <a:buFont typeface="Wingdings" panose="05000000000000000000" pitchFamily="2" charset="2"/>
              <a:buNone/>
            </a:pPr>
            <a:r>
              <a:rPr lang="en-US" altLang="en-US" sz="2000">
                <a:latin typeface="Comic Sans MS" panose="030F0702030302020204" pitchFamily="66" charset="0"/>
              </a:rPr>
              <a:t>[zhang@storm Work]$ </a:t>
            </a:r>
            <a:r>
              <a:rPr lang="en-US" altLang="en-US" sz="2000" i="1">
                <a:latin typeface="Comic Sans MS" panose="030F0702030302020204" pitchFamily="66" charset="0"/>
              </a:rPr>
              <a:t>cd ..</a:t>
            </a:r>
          </a:p>
          <a:p>
            <a:pPr lvl="1" eaLnBrk="1" hangingPunct="1">
              <a:buFont typeface="Wingdings" panose="05000000000000000000" pitchFamily="2" charset="2"/>
              <a:buNone/>
            </a:pPr>
            <a:r>
              <a:rPr lang="en-US" altLang="en-US" sz="2000">
                <a:latin typeface="Comic Sans MS" panose="030F0702030302020204" pitchFamily="66" charset="0"/>
              </a:rPr>
              <a:t>[zhang@storm ~]$ </a:t>
            </a:r>
            <a:r>
              <a:rPr lang="en-US" altLang="en-US" sz="2000" i="1">
                <a:latin typeface="Comic Sans MS" panose="030F0702030302020204" pitchFamily="66" charset="0"/>
              </a:rPr>
              <a:t>pwd</a:t>
            </a:r>
          </a:p>
          <a:p>
            <a:pPr lvl="1" eaLnBrk="1" hangingPunct="1">
              <a:buFont typeface="Wingdings" panose="05000000000000000000" pitchFamily="2" charset="2"/>
              <a:buNone/>
            </a:pPr>
            <a:r>
              <a:rPr lang="en-US" altLang="en-US" sz="2000">
                <a:latin typeface="Comic Sans MS" panose="030F0702030302020204" pitchFamily="66" charset="0"/>
              </a:rPr>
              <a:t>/home/staff/zhang</a:t>
            </a:r>
          </a:p>
          <a:p>
            <a:pPr lvl="1" eaLnBrk="1" hangingPunct="1">
              <a:buFont typeface="Wingdings" panose="05000000000000000000" pitchFamily="2" charset="2"/>
              <a:buNone/>
            </a:pPr>
            <a:r>
              <a:rPr lang="en-US" altLang="en-US" sz="2000">
                <a:latin typeface="Comic Sans MS" panose="030F0702030302020204" pitchFamily="66" charset="0"/>
              </a:rPr>
              <a:t>[zhang@storm ~]$</a:t>
            </a:r>
          </a:p>
        </p:txBody>
      </p:sp>
      <p:sp>
        <p:nvSpPr>
          <p:cNvPr id="90118" name="Slide Number Placeholder 3">
            <a:extLst>
              <a:ext uri="{FF2B5EF4-FFF2-40B4-BE49-F238E27FC236}">
                <a16:creationId xmlns:a16="http://schemas.microsoft.com/office/drawing/2014/main" id="{C33D6878-8207-3F3E-E59D-EA68BD472F3E}"/>
              </a:ext>
            </a:extLst>
          </p:cNvPr>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r" eaLnBrk="1" hangingPunct="1">
              <a:spcBef>
                <a:spcPct val="0"/>
              </a:spcBef>
              <a:buClrTx/>
              <a:buSzTx/>
              <a:buFontTx/>
              <a:buNone/>
            </a:pPr>
            <a:fld id="{340DB4EA-7253-412F-939B-2AF00E8EA27B}" type="slidenum">
              <a:rPr lang="en-US" altLang="en-US" sz="1200">
                <a:solidFill>
                  <a:srgbClr val="898989"/>
                </a:solidFill>
              </a:rPr>
              <a:pPr algn="r" eaLnBrk="1" hangingPunct="1">
                <a:spcBef>
                  <a:spcPct val="0"/>
                </a:spcBef>
                <a:buClrTx/>
                <a:buSzTx/>
                <a:buFontTx/>
                <a:buNone/>
              </a:pPr>
              <a:t>48</a:t>
            </a:fld>
            <a:endParaRPr lang="en-US" altLang="en-US" sz="1200">
              <a:solidFill>
                <a:srgbClr val="898989"/>
              </a:solidFill>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7D4BD361-BBCD-2E87-964D-9BF471F6BC3A}"/>
              </a:ext>
            </a:extLst>
          </p:cNvPr>
          <p:cNvSpPr>
            <a:spLocks noGrp="1"/>
          </p:cNvSpPr>
          <p:nvPr>
            <p:ph type="title"/>
          </p:nvPr>
        </p:nvSpPr>
        <p:spPr/>
        <p:txBody>
          <a:bodyPr/>
          <a:lstStyle/>
          <a:p>
            <a:pPr eaLnBrk="1" hangingPunct="1"/>
            <a:r>
              <a:rPr lang="en-US" altLang="en-US" sz="3800">
                <a:solidFill>
                  <a:srgbClr val="FF0000"/>
                </a:solidFill>
              </a:rPr>
              <a:t>Relative</a:t>
            </a:r>
            <a:r>
              <a:rPr lang="en-US" altLang="en-US" sz="3800"/>
              <a:t> pathname</a:t>
            </a:r>
          </a:p>
        </p:txBody>
      </p:sp>
      <p:sp>
        <p:nvSpPr>
          <p:cNvPr id="92163" name="Footer Placeholder 28">
            <a:extLst>
              <a:ext uri="{FF2B5EF4-FFF2-40B4-BE49-F238E27FC236}">
                <a16:creationId xmlns:a16="http://schemas.microsoft.com/office/drawing/2014/main" id="{6607171B-0D06-5B8A-C512-CDD3EDE9342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92164" name="Slide Number Placeholder 27">
            <a:extLst>
              <a:ext uri="{FF2B5EF4-FFF2-40B4-BE49-F238E27FC236}">
                <a16:creationId xmlns:a16="http://schemas.microsoft.com/office/drawing/2014/main" id="{2C70978B-5A4A-55AD-CF1B-1A082F070BAD}"/>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973F7A08-9C7F-4443-9663-9F73470920B1}" type="slidenum">
              <a:rPr lang="en-US" altLang="en-US" sz="1400">
                <a:solidFill>
                  <a:srgbClr val="FFFFFF"/>
                </a:solidFill>
                <a:latin typeface="Franklin Gothic Book" panose="020B0503020102020204" pitchFamily="34" charset="0"/>
              </a:rPr>
              <a:pPr>
                <a:spcBef>
                  <a:spcPct val="0"/>
                </a:spcBef>
                <a:buClrTx/>
                <a:buSzTx/>
                <a:buFontTx/>
                <a:buNone/>
              </a:pPr>
              <a:t>49</a:t>
            </a:fld>
            <a:endParaRPr lang="en-US" altLang="en-US" sz="1400">
              <a:solidFill>
                <a:srgbClr val="FFFFFF"/>
              </a:solidFill>
              <a:latin typeface="Franklin Gothic Book" panose="020B0503020102020204" pitchFamily="34" charset="0"/>
            </a:endParaRPr>
          </a:p>
        </p:txBody>
      </p:sp>
      <p:sp>
        <p:nvSpPr>
          <p:cNvPr id="35843" name="Content Placeholder 2">
            <a:extLst>
              <a:ext uri="{FF2B5EF4-FFF2-40B4-BE49-F238E27FC236}">
                <a16:creationId xmlns:a16="http://schemas.microsoft.com/office/drawing/2014/main" id="{47FDDCB9-AA39-5104-E4C9-655C30C9662E}"/>
              </a:ext>
            </a:extLst>
          </p:cNvPr>
          <p:cNvSpPr>
            <a:spLocks noGrp="1"/>
          </p:cNvSpPr>
          <p:nvPr>
            <p:ph sz="quarter" idx="1"/>
          </p:nvPr>
        </p:nvSpPr>
        <p:spPr/>
        <p:txBody>
          <a:bodyPr/>
          <a:lstStyle/>
          <a:p>
            <a:pPr eaLnBrk="1" hangingPunct="1"/>
            <a:r>
              <a:rPr lang="en-US" altLang="en-US" sz="2400">
                <a:solidFill>
                  <a:srgbClr val="FF0000"/>
                </a:solidFill>
              </a:rPr>
              <a:t>Absolute pathname: </a:t>
            </a:r>
            <a:r>
              <a:rPr lang="en-US" altLang="en-US" sz="2400"/>
              <a:t>specified relative to root</a:t>
            </a:r>
          </a:p>
          <a:p>
            <a:pPr eaLnBrk="1" hangingPunct="1"/>
            <a:r>
              <a:rPr lang="en-US" altLang="en-US" sz="2400">
                <a:solidFill>
                  <a:srgbClr val="FF0000"/>
                </a:solidFill>
              </a:rPr>
              <a:t>Relative pathname</a:t>
            </a:r>
            <a:r>
              <a:rPr lang="en-US" altLang="en-US" sz="2400"/>
              <a:t>: specified relative to current directory</a:t>
            </a:r>
          </a:p>
          <a:p>
            <a:pPr lvl="1" eaLnBrk="1" hangingPunct="1"/>
            <a:r>
              <a:rPr lang="en-US" altLang="en-US">
                <a:solidFill>
                  <a:schemeClr val="accent2"/>
                </a:solidFill>
              </a:rPr>
              <a:t>.</a:t>
            </a:r>
            <a:r>
              <a:rPr lang="en-US" altLang="en-US"/>
              <a:t>  (current directory), </a:t>
            </a:r>
            <a:r>
              <a:rPr lang="en-US" altLang="en-US">
                <a:solidFill>
                  <a:schemeClr val="accent2"/>
                </a:solidFill>
              </a:rPr>
              <a:t>..</a:t>
            </a:r>
            <a:r>
              <a:rPr lang="en-US" altLang="en-US"/>
              <a:t> (parent directory, one level up)</a:t>
            </a:r>
          </a:p>
          <a:p>
            <a:pPr lvl="1" eaLnBrk="1" hangingPunct="1"/>
            <a:r>
              <a:rPr lang="en-US" altLang="en-US"/>
              <a:t>If current directory is at /home/staff/zhang, what is the relative pathname of the file passwd?</a:t>
            </a:r>
          </a:p>
          <a:p>
            <a:pPr lvl="2" eaLnBrk="1" hangingPunct="1"/>
            <a:r>
              <a:rPr lang="en-US" altLang="en-US" sz="2100">
                <a:latin typeface="Comic Sans MS" panose="030F0702030302020204" pitchFamily="66" charset="0"/>
              </a:rPr>
              <a:t>../../../etc/passwd</a:t>
            </a:r>
            <a:r>
              <a:rPr lang="en-US" altLang="en-US" sz="2100"/>
              <a:t>: go one level up, go one level up, go one level up, go to etc, passwd is there </a:t>
            </a:r>
          </a:p>
        </p:txBody>
      </p:sp>
      <p:sp>
        <p:nvSpPr>
          <p:cNvPr id="92166" name="TextBox 4">
            <a:extLst>
              <a:ext uri="{FF2B5EF4-FFF2-40B4-BE49-F238E27FC236}">
                <a16:creationId xmlns:a16="http://schemas.microsoft.com/office/drawing/2014/main" id="{7B20ED0F-A26F-1B91-DF9A-B6D5D5A726EC}"/>
              </a:ext>
            </a:extLst>
          </p:cNvPr>
          <p:cNvSpPr txBox="1">
            <a:spLocks noChangeArrowheads="1"/>
          </p:cNvSpPr>
          <p:nvPr/>
        </p:nvSpPr>
        <p:spPr bwMode="auto">
          <a:xfrm>
            <a:off x="3003550" y="4371975"/>
            <a:ext cx="85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 (root)</a:t>
            </a:r>
          </a:p>
        </p:txBody>
      </p:sp>
      <p:sp>
        <p:nvSpPr>
          <p:cNvPr id="92167" name="TextBox 5">
            <a:extLst>
              <a:ext uri="{FF2B5EF4-FFF2-40B4-BE49-F238E27FC236}">
                <a16:creationId xmlns:a16="http://schemas.microsoft.com/office/drawing/2014/main" id="{7F6190BF-D871-1DB7-32DE-5483CA05CB85}"/>
              </a:ext>
            </a:extLst>
          </p:cNvPr>
          <p:cNvSpPr txBox="1">
            <a:spLocks noChangeArrowheads="1"/>
          </p:cNvSpPr>
          <p:nvPr/>
        </p:nvSpPr>
        <p:spPr bwMode="auto">
          <a:xfrm>
            <a:off x="3292475" y="511175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home</a:t>
            </a:r>
          </a:p>
        </p:txBody>
      </p:sp>
      <p:sp>
        <p:nvSpPr>
          <p:cNvPr id="92168" name="TextBox 6">
            <a:extLst>
              <a:ext uri="{FF2B5EF4-FFF2-40B4-BE49-F238E27FC236}">
                <a16:creationId xmlns:a16="http://schemas.microsoft.com/office/drawing/2014/main" id="{0A9B9662-2E27-AAD4-EAC0-E561B5355988}"/>
              </a:ext>
            </a:extLst>
          </p:cNvPr>
          <p:cNvSpPr txBox="1">
            <a:spLocks noChangeArrowheads="1"/>
          </p:cNvSpPr>
          <p:nvPr/>
        </p:nvSpPr>
        <p:spPr bwMode="auto">
          <a:xfrm>
            <a:off x="3363913" y="5884863"/>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staff</a:t>
            </a:r>
          </a:p>
        </p:txBody>
      </p:sp>
      <p:cxnSp>
        <p:nvCxnSpPr>
          <p:cNvPr id="8" name="Straight Arrow Connector 7">
            <a:extLst>
              <a:ext uri="{FF2B5EF4-FFF2-40B4-BE49-F238E27FC236}">
                <a16:creationId xmlns:a16="http://schemas.microsoft.com/office/drawing/2014/main" id="{BA25A0CC-1F29-C696-567F-116DB0421AF9}"/>
              </a:ext>
            </a:extLst>
          </p:cNvPr>
          <p:cNvCxnSpPr/>
          <p:nvPr/>
        </p:nvCxnSpPr>
        <p:spPr>
          <a:xfrm rot="16200000" flipH="1">
            <a:off x="3221038" y="4826000"/>
            <a:ext cx="285750"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170" name="Straight Arrow Connector 8">
            <a:extLst>
              <a:ext uri="{FF2B5EF4-FFF2-40B4-BE49-F238E27FC236}">
                <a16:creationId xmlns:a16="http://schemas.microsoft.com/office/drawing/2014/main" id="{A0D21427-7DB8-C564-01ED-7EB98FE85B3D}"/>
              </a:ext>
            </a:extLst>
          </p:cNvPr>
          <p:cNvCxnSpPr>
            <a:cxnSpLocks noChangeShapeType="1"/>
            <a:stCxn id="92167" idx="2"/>
            <a:endCxn id="92168" idx="0"/>
          </p:cNvCxnSpPr>
          <p:nvPr/>
        </p:nvCxnSpPr>
        <p:spPr bwMode="auto">
          <a:xfrm>
            <a:off x="3670300" y="5478463"/>
            <a:ext cx="1588" cy="406400"/>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sp>
        <p:nvSpPr>
          <p:cNvPr id="92171" name="TextBox 12">
            <a:extLst>
              <a:ext uri="{FF2B5EF4-FFF2-40B4-BE49-F238E27FC236}">
                <a16:creationId xmlns:a16="http://schemas.microsoft.com/office/drawing/2014/main" id="{CC03C57C-82F0-53C6-2827-32D857B0CF11}"/>
              </a:ext>
            </a:extLst>
          </p:cNvPr>
          <p:cNvSpPr txBox="1">
            <a:spLocks noChangeArrowheads="1"/>
          </p:cNvSpPr>
          <p:nvPr/>
        </p:nvSpPr>
        <p:spPr bwMode="auto">
          <a:xfrm>
            <a:off x="2220913" y="5111750"/>
            <a:ext cx="492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bin</a:t>
            </a:r>
          </a:p>
        </p:txBody>
      </p:sp>
      <p:cxnSp>
        <p:nvCxnSpPr>
          <p:cNvPr id="11" name="Straight Arrow Connector 10">
            <a:extLst>
              <a:ext uri="{FF2B5EF4-FFF2-40B4-BE49-F238E27FC236}">
                <a16:creationId xmlns:a16="http://schemas.microsoft.com/office/drawing/2014/main" id="{CAB0B137-CB5D-AF0E-038E-3670A10A7399}"/>
              </a:ext>
            </a:extLst>
          </p:cNvPr>
          <p:cNvCxnSpPr/>
          <p:nvPr/>
        </p:nvCxnSpPr>
        <p:spPr>
          <a:xfrm rot="10800000" flipV="1">
            <a:off x="2578100" y="4826000"/>
            <a:ext cx="500063" cy="35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AB456C5-4365-21F8-0B8E-EB1A02FD99EB}"/>
              </a:ext>
            </a:extLst>
          </p:cNvPr>
          <p:cNvCxnSpPr/>
          <p:nvPr/>
        </p:nvCxnSpPr>
        <p:spPr>
          <a:xfrm rot="10800000" flipV="1">
            <a:off x="3006725" y="5397500"/>
            <a:ext cx="571500" cy="428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29AC389-3263-AD0A-0C06-9A596BA1B85A}"/>
              </a:ext>
            </a:extLst>
          </p:cNvPr>
          <p:cNvCxnSpPr/>
          <p:nvPr/>
        </p:nvCxnSpPr>
        <p:spPr>
          <a:xfrm>
            <a:off x="3935413" y="5468938"/>
            <a:ext cx="500062" cy="357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080EF0C-EB06-DAD6-0DA8-5560FBF86F30}"/>
              </a:ext>
            </a:extLst>
          </p:cNvPr>
          <p:cNvCxnSpPr/>
          <p:nvPr/>
        </p:nvCxnSpPr>
        <p:spPr>
          <a:xfrm>
            <a:off x="3721100" y="4897438"/>
            <a:ext cx="928688" cy="1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176" name="TextBox 22">
            <a:extLst>
              <a:ext uri="{FF2B5EF4-FFF2-40B4-BE49-F238E27FC236}">
                <a16:creationId xmlns:a16="http://schemas.microsoft.com/office/drawing/2014/main" id="{F8DC3A1C-383D-E288-3F00-EDF2AD5C4D50}"/>
              </a:ext>
            </a:extLst>
          </p:cNvPr>
          <p:cNvSpPr txBox="1">
            <a:spLocks noChangeArrowheads="1"/>
          </p:cNvSpPr>
          <p:nvPr/>
        </p:nvSpPr>
        <p:spPr bwMode="auto">
          <a:xfrm>
            <a:off x="3435350" y="6518275"/>
            <a:ext cx="80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zhang</a:t>
            </a:r>
          </a:p>
        </p:txBody>
      </p:sp>
      <p:cxnSp>
        <p:nvCxnSpPr>
          <p:cNvPr id="92177" name="Straight Arrow Connector 15">
            <a:extLst>
              <a:ext uri="{FF2B5EF4-FFF2-40B4-BE49-F238E27FC236}">
                <a16:creationId xmlns:a16="http://schemas.microsoft.com/office/drawing/2014/main" id="{4B8899AE-6BFD-EC85-235F-0A179FE5F887}"/>
              </a:ext>
            </a:extLst>
          </p:cNvPr>
          <p:cNvCxnSpPr>
            <a:cxnSpLocks noChangeShapeType="1"/>
            <a:stCxn id="92168" idx="2"/>
          </p:cNvCxnSpPr>
          <p:nvPr/>
        </p:nvCxnSpPr>
        <p:spPr bwMode="auto">
          <a:xfrm>
            <a:off x="3671888" y="6251575"/>
            <a:ext cx="166687" cy="490538"/>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sp>
        <p:nvSpPr>
          <p:cNvPr id="92178" name="TextBox 28">
            <a:extLst>
              <a:ext uri="{FF2B5EF4-FFF2-40B4-BE49-F238E27FC236}">
                <a16:creationId xmlns:a16="http://schemas.microsoft.com/office/drawing/2014/main" id="{5F5037B4-2BB9-63D8-C575-B1CF72129BED}"/>
              </a:ext>
            </a:extLst>
          </p:cNvPr>
          <p:cNvSpPr txBox="1">
            <a:spLocks noChangeArrowheads="1"/>
          </p:cNvSpPr>
          <p:nvPr/>
        </p:nvSpPr>
        <p:spPr bwMode="auto">
          <a:xfrm>
            <a:off x="4506913" y="5111750"/>
            <a:ext cx="492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etc</a:t>
            </a:r>
          </a:p>
        </p:txBody>
      </p:sp>
      <p:sp>
        <p:nvSpPr>
          <p:cNvPr id="92179" name="TextBox 29">
            <a:extLst>
              <a:ext uri="{FF2B5EF4-FFF2-40B4-BE49-F238E27FC236}">
                <a16:creationId xmlns:a16="http://schemas.microsoft.com/office/drawing/2014/main" id="{9FCA5454-04FF-71AE-3E79-82DE7D2C303B}"/>
              </a:ext>
            </a:extLst>
          </p:cNvPr>
          <p:cNvSpPr txBox="1">
            <a:spLocks noChangeArrowheads="1"/>
          </p:cNvSpPr>
          <p:nvPr/>
        </p:nvSpPr>
        <p:spPr bwMode="auto">
          <a:xfrm>
            <a:off x="5006975" y="57419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passwd</a:t>
            </a:r>
          </a:p>
        </p:txBody>
      </p:sp>
      <p:cxnSp>
        <p:nvCxnSpPr>
          <p:cNvPr id="19" name="Straight Arrow Connector 18">
            <a:extLst>
              <a:ext uri="{FF2B5EF4-FFF2-40B4-BE49-F238E27FC236}">
                <a16:creationId xmlns:a16="http://schemas.microsoft.com/office/drawing/2014/main" id="{186BAF07-4364-A2B7-7C13-A3C46C5BEBFA}"/>
              </a:ext>
            </a:extLst>
          </p:cNvPr>
          <p:cNvCxnSpPr/>
          <p:nvPr/>
        </p:nvCxnSpPr>
        <p:spPr>
          <a:xfrm rot="16200000" flipH="1">
            <a:off x="4935538" y="5468938"/>
            <a:ext cx="285750"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181" name="TextBox 12">
            <a:extLst>
              <a:ext uri="{FF2B5EF4-FFF2-40B4-BE49-F238E27FC236}">
                <a16:creationId xmlns:a16="http://schemas.microsoft.com/office/drawing/2014/main" id="{B26711FC-D29B-2646-CCB5-B55E01617AA2}"/>
              </a:ext>
            </a:extLst>
          </p:cNvPr>
          <p:cNvSpPr txBox="1">
            <a:spLocks noChangeArrowheads="1"/>
          </p:cNvSpPr>
          <p:nvPr/>
        </p:nvSpPr>
        <p:spPr bwMode="auto">
          <a:xfrm>
            <a:off x="1220788" y="5111750"/>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dev</a:t>
            </a:r>
          </a:p>
        </p:txBody>
      </p:sp>
      <p:cxnSp>
        <p:nvCxnSpPr>
          <p:cNvPr id="21" name="Straight Arrow Connector 20">
            <a:extLst>
              <a:ext uri="{FF2B5EF4-FFF2-40B4-BE49-F238E27FC236}">
                <a16:creationId xmlns:a16="http://schemas.microsoft.com/office/drawing/2014/main" id="{C9CCE525-B80B-5391-35C9-C991502F8C5D}"/>
              </a:ext>
            </a:extLst>
          </p:cNvPr>
          <p:cNvCxnSpPr>
            <a:endCxn id="92181" idx="0"/>
          </p:cNvCxnSpPr>
          <p:nvPr/>
        </p:nvCxnSpPr>
        <p:spPr>
          <a:xfrm rot="10800000" flipV="1">
            <a:off x="1506538" y="4754563"/>
            <a:ext cx="1571625" cy="357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183" name="TextBox 12">
            <a:extLst>
              <a:ext uri="{FF2B5EF4-FFF2-40B4-BE49-F238E27FC236}">
                <a16:creationId xmlns:a16="http://schemas.microsoft.com/office/drawing/2014/main" id="{FCD5A103-EAF4-7722-5A4B-0545F740F3AA}"/>
              </a:ext>
            </a:extLst>
          </p:cNvPr>
          <p:cNvSpPr txBox="1">
            <a:spLocks noChangeArrowheads="1"/>
          </p:cNvSpPr>
          <p:nvPr/>
        </p:nvSpPr>
        <p:spPr bwMode="auto">
          <a:xfrm>
            <a:off x="434975" y="5813425"/>
            <a:ext cx="9286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cdrom</a:t>
            </a:r>
          </a:p>
        </p:txBody>
      </p:sp>
      <p:cxnSp>
        <p:nvCxnSpPr>
          <p:cNvPr id="23" name="Straight Arrow Connector 22">
            <a:extLst>
              <a:ext uri="{FF2B5EF4-FFF2-40B4-BE49-F238E27FC236}">
                <a16:creationId xmlns:a16="http://schemas.microsoft.com/office/drawing/2014/main" id="{CCDB049E-DD3C-50EF-78F7-B4CAA1947C31}"/>
              </a:ext>
            </a:extLst>
          </p:cNvPr>
          <p:cNvCxnSpPr/>
          <p:nvPr/>
        </p:nvCxnSpPr>
        <p:spPr>
          <a:xfrm rot="10800000" flipV="1">
            <a:off x="935038" y="5397500"/>
            <a:ext cx="428625" cy="35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185" name="TextBox 12">
            <a:extLst>
              <a:ext uri="{FF2B5EF4-FFF2-40B4-BE49-F238E27FC236}">
                <a16:creationId xmlns:a16="http://schemas.microsoft.com/office/drawing/2014/main" id="{05DA0850-71AA-E364-C560-DEDB250EF8AC}"/>
              </a:ext>
            </a:extLst>
          </p:cNvPr>
          <p:cNvSpPr txBox="1">
            <a:spLocks noChangeArrowheads="1"/>
          </p:cNvSpPr>
          <p:nvPr/>
        </p:nvSpPr>
        <p:spPr bwMode="auto">
          <a:xfrm>
            <a:off x="1363663" y="5826125"/>
            <a:ext cx="9286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tty24</a:t>
            </a:r>
          </a:p>
        </p:txBody>
      </p:sp>
      <p:cxnSp>
        <p:nvCxnSpPr>
          <p:cNvPr id="25" name="Straight Arrow Connector 24">
            <a:extLst>
              <a:ext uri="{FF2B5EF4-FFF2-40B4-BE49-F238E27FC236}">
                <a16:creationId xmlns:a16="http://schemas.microsoft.com/office/drawing/2014/main" id="{7CCE31FF-1E97-98A2-794B-EEDAABC7FEC5}"/>
              </a:ext>
            </a:extLst>
          </p:cNvPr>
          <p:cNvCxnSpPr>
            <a:stCxn id="92181" idx="2"/>
          </p:cNvCxnSpPr>
          <p:nvPr/>
        </p:nvCxnSpPr>
        <p:spPr>
          <a:xfrm rot="16200000" flipH="1">
            <a:off x="1441451" y="5543550"/>
            <a:ext cx="273050" cy="1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187" name="TextBox 28">
            <a:extLst>
              <a:ext uri="{FF2B5EF4-FFF2-40B4-BE49-F238E27FC236}">
                <a16:creationId xmlns:a16="http://schemas.microsoft.com/office/drawing/2014/main" id="{DBCEF312-ED99-5D33-E2E5-792132E6D86E}"/>
              </a:ext>
            </a:extLst>
          </p:cNvPr>
          <p:cNvSpPr txBox="1">
            <a:spLocks noChangeArrowheads="1"/>
          </p:cNvSpPr>
          <p:nvPr/>
        </p:nvSpPr>
        <p:spPr bwMode="auto">
          <a:xfrm>
            <a:off x="5364163" y="5040313"/>
            <a:ext cx="1206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lib</a:t>
            </a:r>
          </a:p>
        </p:txBody>
      </p:sp>
      <p:cxnSp>
        <p:nvCxnSpPr>
          <p:cNvPr id="27" name="Straight Arrow Connector 26">
            <a:extLst>
              <a:ext uri="{FF2B5EF4-FFF2-40B4-BE49-F238E27FC236}">
                <a16:creationId xmlns:a16="http://schemas.microsoft.com/office/drawing/2014/main" id="{24129521-233B-4662-AE1F-736D55342C49}"/>
              </a:ext>
            </a:extLst>
          </p:cNvPr>
          <p:cNvCxnSpPr/>
          <p:nvPr/>
        </p:nvCxnSpPr>
        <p:spPr>
          <a:xfrm>
            <a:off x="3863975" y="4754563"/>
            <a:ext cx="1857375" cy="214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13">
            <a:extLst>
              <a:ext uri="{FF2B5EF4-FFF2-40B4-BE49-F238E27FC236}">
                <a16:creationId xmlns:a16="http://schemas.microsoft.com/office/drawing/2014/main" id="{47BE2D79-FD0F-1D39-E5E0-0E34684A757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15363" name="Slide Number Placeholder 11">
            <a:extLst>
              <a:ext uri="{FF2B5EF4-FFF2-40B4-BE49-F238E27FC236}">
                <a16:creationId xmlns:a16="http://schemas.microsoft.com/office/drawing/2014/main" id="{AAD585E7-C048-5C35-C8CC-7914A16AD7D7}"/>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776EF839-E1F0-4F95-AEAE-DC4EE5F44AA3}" type="slidenum">
              <a:rPr lang="en-US" altLang="en-US" sz="1400">
                <a:solidFill>
                  <a:srgbClr val="FFFFFF"/>
                </a:solidFill>
                <a:latin typeface="Franklin Gothic Book" panose="020B0503020102020204" pitchFamily="34" charset="0"/>
              </a:rPr>
              <a:pPr>
                <a:spcBef>
                  <a:spcPct val="0"/>
                </a:spcBef>
                <a:buClrTx/>
                <a:buSzTx/>
                <a:buFontTx/>
                <a:buNone/>
              </a:pPr>
              <a:t>5</a:t>
            </a:fld>
            <a:endParaRPr lang="en-US" altLang="en-US" sz="1400">
              <a:solidFill>
                <a:srgbClr val="FFFFFF"/>
              </a:solidFill>
              <a:latin typeface="Franklin Gothic Book" panose="020B0503020102020204" pitchFamily="34" charset="0"/>
            </a:endParaRPr>
          </a:p>
        </p:txBody>
      </p:sp>
      <p:sp>
        <p:nvSpPr>
          <p:cNvPr id="15364" name="Title 1">
            <a:extLst>
              <a:ext uri="{FF2B5EF4-FFF2-40B4-BE49-F238E27FC236}">
                <a16:creationId xmlns:a16="http://schemas.microsoft.com/office/drawing/2014/main" id="{6D22D77B-3CED-0FFE-19C3-77191041C60D}"/>
              </a:ext>
            </a:extLst>
          </p:cNvPr>
          <p:cNvSpPr>
            <a:spLocks noGrp="1"/>
          </p:cNvSpPr>
          <p:nvPr>
            <p:ph type="title" idx="4294967295"/>
          </p:nvPr>
        </p:nvSpPr>
        <p:spPr>
          <a:xfrm>
            <a:off x="1371600" y="277813"/>
            <a:ext cx="7772400" cy="1143000"/>
          </a:xfrm>
        </p:spPr>
        <p:txBody>
          <a:bodyPr/>
          <a:lstStyle/>
          <a:p>
            <a:pPr eaLnBrk="1" hangingPunct="1"/>
            <a:r>
              <a:rPr lang="en-US" altLang="en-US"/>
              <a:t>About this course</a:t>
            </a:r>
          </a:p>
        </p:txBody>
      </p:sp>
      <p:sp>
        <p:nvSpPr>
          <p:cNvPr id="15365" name="Content Placeholder 2">
            <a:extLst>
              <a:ext uri="{FF2B5EF4-FFF2-40B4-BE49-F238E27FC236}">
                <a16:creationId xmlns:a16="http://schemas.microsoft.com/office/drawing/2014/main" id="{58434087-B8ED-F0E2-CD67-4D3D801A2641}"/>
              </a:ext>
            </a:extLst>
          </p:cNvPr>
          <p:cNvSpPr>
            <a:spLocks noGrp="1"/>
          </p:cNvSpPr>
          <p:nvPr>
            <p:ph idx="4294967295"/>
          </p:nvPr>
        </p:nvSpPr>
        <p:spPr>
          <a:xfrm>
            <a:off x="914400" y="1484313"/>
            <a:ext cx="8229600" cy="4840287"/>
          </a:xfrm>
        </p:spPr>
        <p:txBody>
          <a:bodyPr/>
          <a:lstStyle/>
          <a:p>
            <a:pPr eaLnBrk="1" hangingPunct="1"/>
            <a:r>
              <a:rPr lang="en-US" altLang="en-US" sz="2400"/>
              <a:t>Many levels of programming: </a:t>
            </a:r>
            <a:endParaRPr lang="en-US" altLang="en-US"/>
          </a:p>
          <a:p>
            <a:pPr lvl="1" eaLnBrk="1" hangingPunct="1">
              <a:buFont typeface="Wingdings" panose="05000000000000000000" pitchFamily="2" charset="2"/>
              <a:buNone/>
            </a:pPr>
            <a:endParaRPr lang="en-US" altLang="en-US"/>
          </a:p>
        </p:txBody>
      </p:sp>
      <p:sp>
        <p:nvSpPr>
          <p:cNvPr id="15366" name="TextBox 5">
            <a:extLst>
              <a:ext uri="{FF2B5EF4-FFF2-40B4-BE49-F238E27FC236}">
                <a16:creationId xmlns:a16="http://schemas.microsoft.com/office/drawing/2014/main" id="{12A88D08-CEC4-73BE-E58D-B39DE95B9613}"/>
              </a:ext>
            </a:extLst>
          </p:cNvPr>
          <p:cNvSpPr txBox="1">
            <a:spLocks noChangeArrowheads="1"/>
          </p:cNvSpPr>
          <p:nvPr/>
        </p:nvSpPr>
        <p:spPr bwMode="auto">
          <a:xfrm>
            <a:off x="6929438" y="3727450"/>
            <a:ext cx="192881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High-level:</a:t>
            </a:r>
          </a:p>
          <a:p>
            <a:pPr eaLnBrk="1" hangingPunct="1">
              <a:spcBef>
                <a:spcPct val="0"/>
              </a:spcBef>
              <a:buClrTx/>
              <a:buSzTx/>
              <a:buFontTx/>
              <a:buNone/>
            </a:pPr>
            <a:r>
              <a:rPr lang="en-US" altLang="en-US" sz="1800">
                <a:latin typeface="Arial" panose="020B0604020202020204" pitchFamily="34" charset="0"/>
              </a:rPr>
              <a:t>Web programming</a:t>
            </a:r>
          </a:p>
        </p:txBody>
      </p:sp>
      <p:sp>
        <p:nvSpPr>
          <p:cNvPr id="15367" name="TextBox 6">
            <a:extLst>
              <a:ext uri="{FF2B5EF4-FFF2-40B4-BE49-F238E27FC236}">
                <a16:creationId xmlns:a16="http://schemas.microsoft.com/office/drawing/2014/main" id="{670D9CD4-C81C-FA64-11C2-EE0A7B6EE49C}"/>
              </a:ext>
            </a:extLst>
          </p:cNvPr>
          <p:cNvSpPr txBox="1">
            <a:spLocks noChangeArrowheads="1"/>
          </p:cNvSpPr>
          <p:nvPr/>
        </p:nvSpPr>
        <p:spPr bwMode="auto">
          <a:xfrm>
            <a:off x="428625" y="3813175"/>
            <a:ext cx="22161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Low-level:</a:t>
            </a:r>
          </a:p>
          <a:p>
            <a:pPr eaLnBrk="1" hangingPunct="1">
              <a:spcBef>
                <a:spcPct val="0"/>
              </a:spcBef>
              <a:buClrTx/>
              <a:buSzTx/>
              <a:buFontTx/>
              <a:buNone/>
            </a:pPr>
            <a:r>
              <a:rPr lang="en-US" altLang="en-US" sz="1800">
                <a:latin typeface="Arial" panose="020B0604020202020204" pitchFamily="34" charset="0"/>
              </a:rPr>
              <a:t>kernel programming</a:t>
            </a:r>
          </a:p>
          <a:p>
            <a:pPr eaLnBrk="1" hangingPunct="1">
              <a:spcBef>
                <a:spcPct val="0"/>
              </a:spcBef>
              <a:buClrTx/>
              <a:buSzTx/>
              <a:buFontTx/>
              <a:buNone/>
            </a:pPr>
            <a:r>
              <a:rPr lang="en-US" altLang="en-US" sz="1800">
                <a:latin typeface="Arial" panose="020B0604020202020204" pitchFamily="34" charset="0"/>
              </a:rPr>
              <a:t>device driver </a:t>
            </a:r>
          </a:p>
          <a:p>
            <a:pPr eaLnBrk="1" hangingPunct="1">
              <a:spcBef>
                <a:spcPct val="0"/>
              </a:spcBef>
              <a:buClrTx/>
              <a:buSzTx/>
              <a:buFontTx/>
              <a:buNone/>
            </a:pPr>
            <a:r>
              <a:rPr lang="en-US" altLang="en-US" sz="1800">
                <a:latin typeface="Arial" panose="020B0604020202020204" pitchFamily="34" charset="0"/>
              </a:rPr>
              <a:t>programming</a:t>
            </a:r>
          </a:p>
        </p:txBody>
      </p:sp>
      <p:sp>
        <p:nvSpPr>
          <p:cNvPr id="15368" name="TextBox 7">
            <a:extLst>
              <a:ext uri="{FF2B5EF4-FFF2-40B4-BE49-F238E27FC236}">
                <a16:creationId xmlns:a16="http://schemas.microsoft.com/office/drawing/2014/main" id="{85183D11-46F9-F10F-7DBB-0ADCDF3887FB}"/>
              </a:ext>
            </a:extLst>
          </p:cNvPr>
          <p:cNvSpPr txBox="1">
            <a:spLocks noChangeArrowheads="1"/>
          </p:cNvSpPr>
          <p:nvPr/>
        </p:nvSpPr>
        <p:spPr bwMode="auto">
          <a:xfrm>
            <a:off x="2555875" y="4005263"/>
            <a:ext cx="1571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System programming</a:t>
            </a:r>
          </a:p>
          <a:p>
            <a:pPr eaLnBrk="1" hangingPunct="1">
              <a:spcBef>
                <a:spcPct val="0"/>
              </a:spcBef>
              <a:buClrTx/>
              <a:buSzTx/>
              <a:buFontTx/>
              <a:buNone/>
            </a:pPr>
            <a:endParaRPr lang="en-US" altLang="en-US" sz="1800">
              <a:latin typeface="Arial" panose="020B0604020202020204" pitchFamily="34" charset="0"/>
            </a:endParaRPr>
          </a:p>
        </p:txBody>
      </p:sp>
      <p:sp>
        <p:nvSpPr>
          <p:cNvPr id="15369" name="TextBox 10">
            <a:extLst>
              <a:ext uri="{FF2B5EF4-FFF2-40B4-BE49-F238E27FC236}">
                <a16:creationId xmlns:a16="http://schemas.microsoft.com/office/drawing/2014/main" id="{6897610E-0290-FD80-7041-E1DEA395CD14}"/>
              </a:ext>
            </a:extLst>
          </p:cNvPr>
          <p:cNvSpPr txBox="1">
            <a:spLocks noChangeArrowheads="1"/>
          </p:cNvSpPr>
          <p:nvPr/>
        </p:nvSpPr>
        <p:spPr bwMode="auto">
          <a:xfrm>
            <a:off x="3132138" y="2924175"/>
            <a:ext cx="3384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Stronger awareness about </a:t>
            </a:r>
          </a:p>
          <a:p>
            <a:pPr eaLnBrk="1" hangingPunct="1">
              <a:spcBef>
                <a:spcPct val="0"/>
              </a:spcBef>
              <a:buClrTx/>
              <a:buSzTx/>
              <a:buFontTx/>
              <a:buNone/>
            </a:pPr>
            <a:r>
              <a:rPr lang="en-US" altLang="en-US" sz="1800">
                <a:latin typeface="Arial" panose="020B0604020202020204" pitchFamily="34" charset="0"/>
              </a:rPr>
              <a:t>hardware and operating system</a:t>
            </a:r>
          </a:p>
        </p:txBody>
      </p:sp>
      <p:cxnSp>
        <p:nvCxnSpPr>
          <p:cNvPr id="13" name="Straight Arrow Connector 12">
            <a:extLst>
              <a:ext uri="{FF2B5EF4-FFF2-40B4-BE49-F238E27FC236}">
                <a16:creationId xmlns:a16="http://schemas.microsoft.com/office/drawing/2014/main" id="{870BAB27-763B-DB6F-7938-06E458EB69D5}"/>
              </a:ext>
            </a:extLst>
          </p:cNvPr>
          <p:cNvCxnSpPr/>
          <p:nvPr/>
        </p:nvCxnSpPr>
        <p:spPr>
          <a:xfrm rot="5400000" flipH="1" flipV="1">
            <a:off x="929481" y="3585369"/>
            <a:ext cx="42703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04C9C0-ADC5-CC87-0009-FAA025E3BAB7}"/>
              </a:ext>
            </a:extLst>
          </p:cNvPr>
          <p:cNvCxnSpPr/>
          <p:nvPr/>
        </p:nvCxnSpPr>
        <p:spPr>
          <a:xfrm rot="5400000" flipH="1" flipV="1">
            <a:off x="7394575" y="3549650"/>
            <a:ext cx="3571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372" name="TextBox 7">
            <a:extLst>
              <a:ext uri="{FF2B5EF4-FFF2-40B4-BE49-F238E27FC236}">
                <a16:creationId xmlns:a16="http://schemas.microsoft.com/office/drawing/2014/main" id="{FD5A5D06-1654-111D-1A7F-0B97A9FA7208}"/>
              </a:ext>
            </a:extLst>
          </p:cNvPr>
          <p:cNvSpPr txBox="1">
            <a:spLocks noChangeArrowheads="1"/>
          </p:cNvSpPr>
          <p:nvPr/>
        </p:nvSpPr>
        <p:spPr bwMode="auto">
          <a:xfrm>
            <a:off x="5148263" y="3933825"/>
            <a:ext cx="15716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Application programming</a:t>
            </a:r>
          </a:p>
          <a:p>
            <a:pPr eaLnBrk="1" hangingPunct="1">
              <a:spcBef>
                <a:spcPct val="0"/>
              </a:spcBef>
              <a:buClrTx/>
              <a:buSzTx/>
              <a:buFontTx/>
              <a:buNone/>
            </a:pPr>
            <a:endParaRPr lang="en-US" altLang="en-US" sz="1800">
              <a:latin typeface="Arial" panose="020B0604020202020204" pitchFamily="34" charset="0"/>
            </a:endParaRPr>
          </a:p>
        </p:txBody>
      </p:sp>
      <p:sp>
        <p:nvSpPr>
          <p:cNvPr id="15373" name="AutoShape 14">
            <a:extLst>
              <a:ext uri="{FF2B5EF4-FFF2-40B4-BE49-F238E27FC236}">
                <a16:creationId xmlns:a16="http://schemas.microsoft.com/office/drawing/2014/main" id="{8137C226-4CB0-DEBB-C7E2-92BE50343495}"/>
              </a:ext>
            </a:extLst>
          </p:cNvPr>
          <p:cNvSpPr>
            <a:spLocks noChangeArrowheads="1"/>
          </p:cNvSpPr>
          <p:nvPr/>
        </p:nvSpPr>
        <p:spPr bwMode="auto">
          <a:xfrm>
            <a:off x="755650" y="2276475"/>
            <a:ext cx="7200900" cy="790575"/>
          </a:xfrm>
          <a:prstGeom prst="leftArrow">
            <a:avLst>
              <a:gd name="adj1" fmla="val 50000"/>
              <a:gd name="adj2" fmla="val 227711"/>
            </a:avLst>
          </a:prstGeom>
          <a:solidFill>
            <a:srgbClr val="00CC00"/>
          </a:solidFill>
          <a:ln w="9525">
            <a:solidFill>
              <a:schemeClr val="tx1"/>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714F2DF0-7C6D-D76F-26FC-793EB02192AB}"/>
              </a:ext>
            </a:extLst>
          </p:cNvPr>
          <p:cNvSpPr>
            <a:spLocks noGrp="1"/>
          </p:cNvSpPr>
          <p:nvPr>
            <p:ph type="title"/>
          </p:nvPr>
        </p:nvSpPr>
        <p:spPr/>
        <p:txBody>
          <a:bodyPr/>
          <a:lstStyle/>
          <a:p>
            <a:pPr eaLnBrk="1" hangingPunct="1"/>
            <a:r>
              <a:rPr lang="en-US" altLang="en-US" sz="3800"/>
              <a:t>Relative pathname</a:t>
            </a:r>
          </a:p>
        </p:txBody>
      </p:sp>
      <p:sp>
        <p:nvSpPr>
          <p:cNvPr id="94211" name="Footer Placeholder 4">
            <a:extLst>
              <a:ext uri="{FF2B5EF4-FFF2-40B4-BE49-F238E27FC236}">
                <a16:creationId xmlns:a16="http://schemas.microsoft.com/office/drawing/2014/main" id="{B55A1265-076F-B4B6-0AD3-756F72E9AE3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94212" name="Slide Number Placeholder 3">
            <a:extLst>
              <a:ext uri="{FF2B5EF4-FFF2-40B4-BE49-F238E27FC236}">
                <a16:creationId xmlns:a16="http://schemas.microsoft.com/office/drawing/2014/main" id="{2A9D0C20-EE77-0526-7087-0835D62C809F}"/>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7DC27F0D-1F7A-43A3-A8B6-12E3842CF879}" type="slidenum">
              <a:rPr lang="en-US" altLang="en-US" sz="1400">
                <a:solidFill>
                  <a:srgbClr val="FFFFFF"/>
                </a:solidFill>
                <a:latin typeface="Franklin Gothic Book" panose="020B0503020102020204" pitchFamily="34" charset="0"/>
              </a:rPr>
              <a:pPr>
                <a:spcBef>
                  <a:spcPct val="0"/>
                </a:spcBef>
                <a:buClrTx/>
                <a:buSzTx/>
                <a:buFontTx/>
                <a:buNone/>
              </a:pPr>
              <a:t>50</a:t>
            </a:fld>
            <a:endParaRPr lang="en-US" altLang="en-US" sz="1400">
              <a:solidFill>
                <a:srgbClr val="FFFFFF"/>
              </a:solidFill>
              <a:latin typeface="Franklin Gothic Book" panose="020B0503020102020204" pitchFamily="34" charset="0"/>
            </a:endParaRPr>
          </a:p>
        </p:txBody>
      </p:sp>
      <p:sp>
        <p:nvSpPr>
          <p:cNvPr id="94213" name="Content Placeholder 2">
            <a:extLst>
              <a:ext uri="{FF2B5EF4-FFF2-40B4-BE49-F238E27FC236}">
                <a16:creationId xmlns:a16="http://schemas.microsoft.com/office/drawing/2014/main" id="{0DC2A59C-0044-58D5-A254-A5C7C2817773}"/>
              </a:ext>
            </a:extLst>
          </p:cNvPr>
          <p:cNvSpPr>
            <a:spLocks noGrp="1"/>
          </p:cNvSpPr>
          <p:nvPr>
            <p:ph sz="quarter" idx="1"/>
          </p:nvPr>
        </p:nvSpPr>
        <p:spPr/>
        <p:txBody>
          <a:bodyPr/>
          <a:lstStyle/>
          <a:p>
            <a:pPr eaLnBrk="1" hangingPunct="1"/>
            <a:r>
              <a:rPr lang="en-US" altLang="en-US"/>
              <a:t>For all commands that take file/directory name as arguments, you can use pathnames of the file/directory</a:t>
            </a:r>
          </a:p>
          <a:p>
            <a:pPr eaLnBrk="1" hangingPunct="1"/>
            <a:r>
              <a:rPr lang="en-US" altLang="en-US"/>
              <a:t>Example:</a:t>
            </a:r>
          </a:p>
          <a:p>
            <a:pPr lvl="1" eaLnBrk="1" hangingPunct="1"/>
            <a:r>
              <a:rPr lang="en-US" altLang="en-US">
                <a:latin typeface="Comic Sans MS" panose="030F0702030302020204" pitchFamily="66" charset="0"/>
              </a:rPr>
              <a:t>cd /home/staff/zhang/public_html</a:t>
            </a:r>
          </a:p>
          <a:p>
            <a:pPr lvl="1" eaLnBrk="1" hangingPunct="1"/>
            <a:r>
              <a:rPr lang="en-US" altLang="en-US">
                <a:latin typeface="Comic Sans MS" panose="030F0702030302020204" pitchFamily="66" charset="0"/>
              </a:rPr>
              <a:t>pico CISC3130/index.html</a:t>
            </a:r>
          </a:p>
          <a:p>
            <a:pPr lvl="1" eaLnBrk="1" hangingPunct="1"/>
            <a:r>
              <a:rPr lang="en-US" altLang="en-US">
                <a:latin typeface="Comic Sans MS" panose="030F0702030302020204" pitchFamily="66" charset="0"/>
              </a:rPr>
              <a:t>cd .. (go up one level to parent directory)</a:t>
            </a:r>
          </a:p>
          <a:p>
            <a:pPr lvl="1" eaLnBrk="1" hangingPunct="1"/>
            <a:r>
              <a:rPr lang="en-US" altLang="en-US">
                <a:latin typeface="Comic Sans MS" panose="030F0702030302020204" pitchFamily="66" charset="0"/>
              </a:rPr>
              <a:t>cp ../prog2.cpp prog2.cpp</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3B48E0A7-5BCF-8CBE-C5C2-15D1CE2A350F}"/>
              </a:ext>
            </a:extLst>
          </p:cNvPr>
          <p:cNvSpPr>
            <a:spLocks noGrp="1"/>
          </p:cNvSpPr>
          <p:nvPr>
            <p:ph type="title"/>
          </p:nvPr>
        </p:nvSpPr>
        <p:spPr/>
        <p:txBody>
          <a:bodyPr/>
          <a:lstStyle/>
          <a:p>
            <a:pPr eaLnBrk="1" hangingPunct="1"/>
            <a:r>
              <a:rPr lang="en-US" altLang="en-US"/>
              <a:t>Getting around in the file system</a:t>
            </a:r>
          </a:p>
        </p:txBody>
      </p:sp>
      <p:sp>
        <p:nvSpPr>
          <p:cNvPr id="96259" name="Footer Placeholder 4">
            <a:extLst>
              <a:ext uri="{FF2B5EF4-FFF2-40B4-BE49-F238E27FC236}">
                <a16:creationId xmlns:a16="http://schemas.microsoft.com/office/drawing/2014/main" id="{02C2056B-8EB8-49E0-C0EB-9BFA141BD07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96260" name="Slide Number Placeholder 3">
            <a:extLst>
              <a:ext uri="{FF2B5EF4-FFF2-40B4-BE49-F238E27FC236}">
                <a16:creationId xmlns:a16="http://schemas.microsoft.com/office/drawing/2014/main" id="{E026013F-09BF-B742-B87A-B3C79B011A1E}"/>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087D7247-F4E8-46B7-855D-0E768C7B76DA}" type="slidenum">
              <a:rPr lang="en-US" altLang="en-US" sz="1400">
                <a:solidFill>
                  <a:srgbClr val="FFFFFF"/>
                </a:solidFill>
                <a:latin typeface="Franklin Gothic Book" panose="020B0503020102020204" pitchFamily="34" charset="0"/>
              </a:rPr>
              <a:pPr>
                <a:spcBef>
                  <a:spcPct val="0"/>
                </a:spcBef>
                <a:buClrTx/>
                <a:buSzTx/>
                <a:buFontTx/>
                <a:buNone/>
              </a:pPr>
              <a:t>51</a:t>
            </a:fld>
            <a:endParaRPr lang="en-US" altLang="en-US" sz="1400">
              <a:solidFill>
                <a:srgbClr val="FFFFFF"/>
              </a:solidFill>
              <a:latin typeface="Franklin Gothic Book" panose="020B0503020102020204" pitchFamily="34" charset="0"/>
            </a:endParaRPr>
          </a:p>
        </p:txBody>
      </p:sp>
      <p:sp>
        <p:nvSpPr>
          <p:cNvPr id="96261" name="Content Placeholder 2">
            <a:extLst>
              <a:ext uri="{FF2B5EF4-FFF2-40B4-BE49-F238E27FC236}">
                <a16:creationId xmlns:a16="http://schemas.microsoft.com/office/drawing/2014/main" id="{2D504CEA-FD2B-A6A3-861C-F4A770F5493B}"/>
              </a:ext>
            </a:extLst>
          </p:cNvPr>
          <p:cNvSpPr>
            <a:spLocks noGrp="1"/>
          </p:cNvSpPr>
          <p:nvPr>
            <p:ph sz="quarter" idx="1"/>
          </p:nvPr>
        </p:nvSpPr>
        <p:spPr/>
        <p:txBody>
          <a:bodyPr/>
          <a:lstStyle/>
          <a:p>
            <a:pPr eaLnBrk="1" hangingPunct="1"/>
            <a:r>
              <a:rPr lang="en-US" altLang="en-US"/>
              <a:t>ls: list directory contents</a:t>
            </a:r>
          </a:p>
          <a:p>
            <a:pPr lvl="1" eaLnBrk="1" hangingPunct="1"/>
            <a:r>
              <a:rPr lang="en-US" altLang="en-US" u="sng">
                <a:latin typeface="Comic Sans MS" panose="030F0702030302020204" pitchFamily="66" charset="0"/>
              </a:rPr>
              <a:t>ls [OPTION] … [FILE]</a:t>
            </a:r>
          </a:p>
          <a:p>
            <a:pPr lvl="1" eaLnBrk="1" hangingPunct="1">
              <a:buFont typeface="Wingdings" panose="05000000000000000000" pitchFamily="2" charset="2"/>
              <a:buNone/>
            </a:pPr>
            <a:r>
              <a:rPr lang="en-US" altLang="en-US"/>
              <a:t>ls: list files/directories under current directory</a:t>
            </a:r>
          </a:p>
          <a:p>
            <a:pPr lvl="1" eaLnBrk="1" hangingPunct="1">
              <a:buFont typeface="Wingdings" panose="05000000000000000000" pitchFamily="2" charset="2"/>
              <a:buNone/>
            </a:pPr>
            <a:r>
              <a:rPr lang="en-US" altLang="en-US"/>
              <a:t>ls –l: long listing, </a:t>
            </a:r>
          </a:p>
          <a:p>
            <a:pPr lvl="1" eaLnBrk="1" hangingPunct="1">
              <a:buFont typeface="Wingdings" panose="05000000000000000000" pitchFamily="2" charset="2"/>
              <a:buNone/>
            </a:pPr>
            <a:r>
              <a:rPr lang="en-US" altLang="en-US" sz="1800">
                <a:latin typeface="Comic Sans MS" panose="030F0702030302020204" pitchFamily="66" charset="0"/>
              </a:rPr>
              <a:t>[zhang@storm CISC1600]$ ls -l</a:t>
            </a:r>
          </a:p>
          <a:p>
            <a:pPr lvl="1" eaLnBrk="1" hangingPunct="1">
              <a:buFont typeface="Wingdings" panose="05000000000000000000" pitchFamily="2" charset="2"/>
              <a:buNone/>
            </a:pPr>
            <a:r>
              <a:rPr lang="en-US" altLang="en-US" sz="1800">
                <a:latin typeface="Comic Sans MS" panose="030F0702030302020204" pitchFamily="66" charset="0"/>
              </a:rPr>
              <a:t>total 59180</a:t>
            </a:r>
          </a:p>
          <a:p>
            <a:pPr lvl="1" eaLnBrk="1" hangingPunct="1">
              <a:buFont typeface="Wingdings" panose="05000000000000000000" pitchFamily="2" charset="2"/>
              <a:buNone/>
            </a:pPr>
            <a:r>
              <a:rPr lang="en-US" altLang="en-US" sz="1800">
                <a:latin typeface="Comic Sans MS" panose="030F0702030302020204" pitchFamily="66" charset="0"/>
              </a:rPr>
              <a:t>-rw-r--r-- 1 zhang  staff     509952 Sep  7 13:02 3_types.ppt</a:t>
            </a:r>
          </a:p>
          <a:p>
            <a:pPr lvl="1" eaLnBrk="1" hangingPunct="1">
              <a:buFont typeface="Wingdings" panose="05000000000000000000" pitchFamily="2" charset="2"/>
              <a:buNone/>
            </a:pPr>
            <a:r>
              <a:rPr lang="en-US" altLang="en-US" sz="1800">
                <a:latin typeface="Comic Sans MS" panose="030F0702030302020204" pitchFamily="66" charset="0"/>
              </a:rPr>
              <a:t>-rw-r--r-- 1 zhang  staff    593408 Sep 14 23:38 4_computation.ppt</a:t>
            </a:r>
          </a:p>
          <a:p>
            <a:pPr lvl="1" eaLnBrk="1" hangingPunct="1">
              <a:buFont typeface="Wingdings" panose="05000000000000000000" pitchFamily="2" charset="2"/>
              <a:buNone/>
            </a:pPr>
            <a:r>
              <a:rPr lang="en-US" altLang="en-US" sz="1800">
                <a:latin typeface="Comic Sans MS" panose="030F0702030302020204" pitchFamily="66" charset="0"/>
              </a:rPr>
              <a:t>-rw-r--r-- 1 zhang  staff    1297 Sep  2 12:18 account.html</a:t>
            </a:r>
          </a:p>
          <a:p>
            <a:pPr lvl="1" eaLnBrk="1" hangingPunct="1">
              <a:buFont typeface="Wingdings" panose="05000000000000000000" pitchFamily="2" charset="2"/>
              <a:buNone/>
            </a:pPr>
            <a:r>
              <a:rPr lang="en-US" altLang="en-US" sz="1800">
                <a:latin typeface="Comic Sans MS" panose="030F0702030302020204" pitchFamily="66" charset="0"/>
              </a:rPr>
              <a:t>-rw-r--r-- 1 zhang  staff    3304448 Nov  7 18:24 ArrayVector1.ppt</a:t>
            </a:r>
          </a:p>
          <a:p>
            <a:pPr lvl="1" eaLnBrk="1" hangingPunct="1">
              <a:buFont typeface="Wingdings" panose="05000000000000000000" pitchFamily="2" charset="2"/>
              <a:buNone/>
            </a:pPr>
            <a:r>
              <a:rPr lang="en-US" altLang="en-US" sz="1800">
                <a:latin typeface="Comic Sans MS" panose="030F0702030302020204" pitchFamily="66" charset="0"/>
              </a:rPr>
              <a:t>drwxr-xr-x 2 zhang staff    4096 Dec  8 22:36 Codes</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724E6983-2A4B-7E91-717E-5FF9587AF0CD}"/>
              </a:ext>
            </a:extLst>
          </p:cNvPr>
          <p:cNvSpPr>
            <a:spLocks noGrp="1"/>
          </p:cNvSpPr>
          <p:nvPr>
            <p:ph type="title"/>
          </p:nvPr>
        </p:nvSpPr>
        <p:spPr/>
        <p:txBody>
          <a:bodyPr/>
          <a:lstStyle/>
          <a:p>
            <a:pPr eaLnBrk="1" hangingPunct="1"/>
            <a:r>
              <a:rPr lang="en-US" altLang="en-US"/>
              <a:t>Long listing</a:t>
            </a:r>
          </a:p>
        </p:txBody>
      </p:sp>
      <p:sp>
        <p:nvSpPr>
          <p:cNvPr id="98307" name="Slide Number Placeholder 22">
            <a:extLst>
              <a:ext uri="{FF2B5EF4-FFF2-40B4-BE49-F238E27FC236}">
                <a16:creationId xmlns:a16="http://schemas.microsoft.com/office/drawing/2014/main" id="{428D19F9-F1CB-1C38-D860-135488D586FD}"/>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2EBA834E-5484-4F79-9A83-0C62947A3C51}" type="slidenum">
              <a:rPr lang="en-US" altLang="en-US" sz="1400">
                <a:solidFill>
                  <a:srgbClr val="FFFFFF"/>
                </a:solidFill>
                <a:latin typeface="Franklin Gothic Book" panose="020B0503020102020204" pitchFamily="34" charset="0"/>
              </a:rPr>
              <a:pPr>
                <a:spcBef>
                  <a:spcPct val="0"/>
                </a:spcBef>
                <a:buClrTx/>
                <a:buSzTx/>
                <a:buFontTx/>
                <a:buNone/>
              </a:pPr>
              <a:t>52</a:t>
            </a:fld>
            <a:endParaRPr lang="en-US" altLang="en-US" sz="1400">
              <a:solidFill>
                <a:srgbClr val="FFFFFF"/>
              </a:solidFill>
              <a:latin typeface="Franklin Gothic Book" panose="020B0503020102020204" pitchFamily="34" charset="0"/>
            </a:endParaRPr>
          </a:p>
        </p:txBody>
      </p:sp>
      <p:sp>
        <p:nvSpPr>
          <p:cNvPr id="98308" name="Content Placeholder 2">
            <a:extLst>
              <a:ext uri="{FF2B5EF4-FFF2-40B4-BE49-F238E27FC236}">
                <a16:creationId xmlns:a16="http://schemas.microsoft.com/office/drawing/2014/main" id="{0EABDCDE-19A6-4AC7-5128-168AA36DCB0D}"/>
              </a:ext>
            </a:extLst>
          </p:cNvPr>
          <p:cNvSpPr>
            <a:spLocks noGrp="1"/>
          </p:cNvSpPr>
          <p:nvPr>
            <p:ph sz="quarter" idx="1"/>
          </p:nvPr>
        </p:nvSpPr>
        <p:spPr>
          <a:xfrm>
            <a:off x="428625" y="1428750"/>
            <a:ext cx="8229600" cy="4525963"/>
          </a:xfrm>
        </p:spPr>
        <p:txBody>
          <a:bodyPr/>
          <a:lstStyle/>
          <a:p>
            <a:pPr eaLnBrk="1" hangingPunct="1"/>
            <a:r>
              <a:rPr lang="fr-FR" altLang="en-US" sz="3300"/>
              <a:t>To get more information about each file</a:t>
            </a:r>
          </a:p>
          <a:p>
            <a:pPr lvl="1" eaLnBrk="1" hangingPunct="1">
              <a:buFont typeface="Arial" panose="020B0604020202020204" pitchFamily="34" charset="0"/>
              <a:buNone/>
            </a:pPr>
            <a:r>
              <a:rPr lang="fr-FR" altLang="en-US" sz="2000"/>
              <a:t>[zhang@storm Demo]$ ls -al</a:t>
            </a:r>
          </a:p>
          <a:p>
            <a:pPr lvl="1" eaLnBrk="1" hangingPunct="1">
              <a:buFont typeface="Arial" panose="020B0604020202020204" pitchFamily="34" charset="0"/>
              <a:buNone/>
            </a:pPr>
            <a:r>
              <a:rPr lang="fr-FR" altLang="en-US" sz="2000"/>
              <a:t>total 32</a:t>
            </a:r>
          </a:p>
          <a:p>
            <a:pPr lvl="1" eaLnBrk="1" hangingPunct="1">
              <a:buFont typeface="Arial" panose="020B0604020202020204" pitchFamily="34" charset="0"/>
              <a:buNone/>
            </a:pPr>
            <a:r>
              <a:rPr lang="fr-FR" altLang="en-US" sz="2000"/>
              <a:t>drwxr-xr-x  5 zhang staff 4096 2008-01-16 16:01 .</a:t>
            </a:r>
          </a:p>
          <a:p>
            <a:pPr lvl="1" eaLnBrk="1" hangingPunct="1">
              <a:buFont typeface="Arial" panose="020B0604020202020204" pitchFamily="34" charset="0"/>
              <a:buNone/>
            </a:pPr>
            <a:r>
              <a:rPr lang="fr-FR" altLang="en-US" sz="2000"/>
              <a:t>drwxr-xr-x 41 zhang staff 4096 2008-01-16 16:01 ..</a:t>
            </a:r>
          </a:p>
          <a:p>
            <a:pPr lvl="1" eaLnBrk="1" hangingPunct="1">
              <a:buFont typeface="Arial" panose="020B0604020202020204" pitchFamily="34" charset="0"/>
              <a:buNone/>
            </a:pPr>
            <a:r>
              <a:rPr lang="fr-FR" altLang="en-US" sz="2000"/>
              <a:t>drwxr-xr-x  2 zhang staff 4096 2008-01-16 15:55 CCodes</a:t>
            </a:r>
          </a:p>
          <a:p>
            <a:pPr lvl="1" eaLnBrk="1" hangingPunct="1">
              <a:buFont typeface="Arial" panose="020B0604020202020204" pitchFamily="34" charset="0"/>
              <a:buNone/>
            </a:pPr>
            <a:r>
              <a:rPr lang="fr-FR" altLang="en-US" sz="2000"/>
              <a:t>-rw-r--r--  1 zhang staff   38 2008-01-16 16:01 .HiddenFile</a:t>
            </a:r>
          </a:p>
          <a:p>
            <a:pPr lvl="1" eaLnBrk="1" hangingPunct="1">
              <a:buFont typeface="Arial" panose="020B0604020202020204" pitchFamily="34" charset="0"/>
              <a:buNone/>
            </a:pPr>
            <a:r>
              <a:rPr lang="fr-FR" altLang="en-US" sz="2000"/>
              <a:t>-rw-r--r--  1 zhang staff   53 2008-01-16 15:57 README</a:t>
            </a:r>
          </a:p>
          <a:p>
            <a:pPr lvl="1" eaLnBrk="1" hangingPunct="1">
              <a:buFont typeface="Arial" panose="020B0604020202020204" pitchFamily="34" charset="0"/>
              <a:buNone/>
            </a:pPr>
            <a:r>
              <a:rPr lang="fr-FR" altLang="en-US" sz="2000"/>
              <a:t>drwxr-xr-x  2 zhang staff 4096 2008-01-16 15:55 SampleCodes</a:t>
            </a:r>
          </a:p>
          <a:p>
            <a:pPr eaLnBrk="1" hangingPunct="1">
              <a:buFont typeface="Arial" panose="020B0604020202020204" pitchFamily="34" charset="0"/>
              <a:buNone/>
            </a:pPr>
            <a:r>
              <a:rPr lang="fr-FR" altLang="en-US" sz="2400"/>
              <a:t>d</a:t>
            </a:r>
            <a:r>
              <a:rPr lang="fr-FR" altLang="en-US" sz="2400">
                <a:solidFill>
                  <a:srgbClr val="FF0000"/>
                </a:solidFill>
              </a:rPr>
              <a:t>rwx</a:t>
            </a:r>
            <a:r>
              <a:rPr lang="fr-FR" altLang="en-US" sz="2400">
                <a:solidFill>
                  <a:srgbClr val="00B050"/>
                </a:solidFill>
              </a:rPr>
              <a:t>r-x</a:t>
            </a:r>
            <a:r>
              <a:rPr lang="fr-FR" altLang="en-US" sz="2400">
                <a:solidFill>
                  <a:srgbClr val="002060"/>
                </a:solidFill>
              </a:rPr>
              <a:t>r-x</a:t>
            </a:r>
            <a:r>
              <a:rPr lang="fr-FR" altLang="en-US" sz="2400"/>
              <a:t>  4 zhang staff 4096 2008-01-16 15:56 ShellScriptes</a:t>
            </a:r>
          </a:p>
          <a:p>
            <a:pPr eaLnBrk="1" hangingPunct="1"/>
            <a:endParaRPr lang="en-US" altLang="en-US"/>
          </a:p>
        </p:txBody>
      </p:sp>
      <p:sp>
        <p:nvSpPr>
          <p:cNvPr id="98309" name="TextBox 3">
            <a:extLst>
              <a:ext uri="{FF2B5EF4-FFF2-40B4-BE49-F238E27FC236}">
                <a16:creationId xmlns:a16="http://schemas.microsoft.com/office/drawing/2014/main" id="{E3C64288-6B98-25B6-C41B-BA7EBF41F6BB}"/>
              </a:ext>
            </a:extLst>
          </p:cNvPr>
          <p:cNvSpPr txBox="1">
            <a:spLocks noChangeArrowheads="1"/>
          </p:cNvSpPr>
          <p:nvPr/>
        </p:nvSpPr>
        <p:spPr bwMode="auto">
          <a:xfrm>
            <a:off x="4214813" y="2357438"/>
            <a:ext cx="4714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solidFill>
                  <a:srgbClr val="0000FF"/>
                </a:solidFill>
                <a:latin typeface="Calibri" panose="020F0502020204030204" pitchFamily="34" charset="0"/>
              </a:rPr>
              <a:t>Total disc space taken in blocks (1024 Byte)</a:t>
            </a:r>
          </a:p>
        </p:txBody>
      </p:sp>
      <p:sp>
        <p:nvSpPr>
          <p:cNvPr id="98310" name="TextBox 4">
            <a:extLst>
              <a:ext uri="{FF2B5EF4-FFF2-40B4-BE49-F238E27FC236}">
                <a16:creationId xmlns:a16="http://schemas.microsoft.com/office/drawing/2014/main" id="{A5E26731-75F3-D4D4-F4A2-440EC8AE1EDF}"/>
              </a:ext>
            </a:extLst>
          </p:cNvPr>
          <p:cNvSpPr txBox="1">
            <a:spLocks noChangeArrowheads="1"/>
          </p:cNvSpPr>
          <p:nvPr/>
        </p:nvSpPr>
        <p:spPr bwMode="auto">
          <a:xfrm>
            <a:off x="357188" y="5786438"/>
            <a:ext cx="10842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Calibri" panose="020F0502020204030204" pitchFamily="34" charset="0"/>
              </a:rPr>
              <a:t>d means</a:t>
            </a:r>
          </a:p>
          <a:p>
            <a:pPr eaLnBrk="1" hangingPunct="1">
              <a:spcBef>
                <a:spcPct val="0"/>
              </a:spcBef>
              <a:buClrTx/>
              <a:buSzTx/>
              <a:buFontTx/>
              <a:buNone/>
            </a:pPr>
            <a:r>
              <a:rPr lang="en-US" altLang="en-US" sz="1800">
                <a:latin typeface="Calibri" panose="020F0502020204030204" pitchFamily="34" charset="0"/>
              </a:rPr>
              <a:t> directory</a:t>
            </a:r>
          </a:p>
        </p:txBody>
      </p:sp>
      <p:cxnSp>
        <p:nvCxnSpPr>
          <p:cNvPr id="7" name="Straight Arrow Connector 6">
            <a:extLst>
              <a:ext uri="{FF2B5EF4-FFF2-40B4-BE49-F238E27FC236}">
                <a16:creationId xmlns:a16="http://schemas.microsoft.com/office/drawing/2014/main" id="{E7FAC377-FDB6-B6D0-0438-7450E33DAC51}"/>
              </a:ext>
            </a:extLst>
          </p:cNvPr>
          <p:cNvCxnSpPr/>
          <p:nvPr/>
        </p:nvCxnSpPr>
        <p:spPr>
          <a:xfrm rot="5400000" flipH="1" flipV="1">
            <a:off x="427831" y="5572919"/>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D197EA-3F36-E83F-6507-447DDE587A75}"/>
              </a:ext>
            </a:extLst>
          </p:cNvPr>
          <p:cNvCxnSpPr/>
          <p:nvPr/>
        </p:nvCxnSpPr>
        <p:spPr>
          <a:xfrm>
            <a:off x="714375" y="5357813"/>
            <a:ext cx="357188" cy="15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65C523-E817-6C32-CACE-39B96422B677}"/>
              </a:ext>
            </a:extLst>
          </p:cNvPr>
          <p:cNvCxnSpPr/>
          <p:nvPr/>
        </p:nvCxnSpPr>
        <p:spPr>
          <a:xfrm rot="10800000">
            <a:off x="928688" y="5357813"/>
            <a:ext cx="642937" cy="357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8314" name="TextBox 11">
            <a:extLst>
              <a:ext uri="{FF2B5EF4-FFF2-40B4-BE49-F238E27FC236}">
                <a16:creationId xmlns:a16="http://schemas.microsoft.com/office/drawing/2014/main" id="{1BC32D6B-78CE-E07E-F093-334229F5AF5B}"/>
              </a:ext>
            </a:extLst>
          </p:cNvPr>
          <p:cNvSpPr txBox="1">
            <a:spLocks noChangeArrowheads="1"/>
          </p:cNvSpPr>
          <p:nvPr/>
        </p:nvSpPr>
        <p:spPr bwMode="auto">
          <a:xfrm>
            <a:off x="1428750" y="5786438"/>
            <a:ext cx="4162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Calibri" panose="020F0502020204030204" pitchFamily="34" charset="0"/>
              </a:rPr>
              <a:t>Who has permission to read/write the file </a:t>
            </a:r>
          </a:p>
        </p:txBody>
      </p:sp>
      <p:cxnSp>
        <p:nvCxnSpPr>
          <p:cNvPr id="16" name="Straight Connector 15">
            <a:extLst>
              <a:ext uri="{FF2B5EF4-FFF2-40B4-BE49-F238E27FC236}">
                <a16:creationId xmlns:a16="http://schemas.microsoft.com/office/drawing/2014/main" id="{AC27D0BC-542B-BFF2-5E2A-732106629CE7}"/>
              </a:ext>
            </a:extLst>
          </p:cNvPr>
          <p:cNvCxnSpPr/>
          <p:nvPr/>
        </p:nvCxnSpPr>
        <p:spPr>
          <a:xfrm>
            <a:off x="1143000" y="5357813"/>
            <a:ext cx="285750" cy="15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5549EB8-B62C-323B-8175-EA068774956F}"/>
              </a:ext>
            </a:extLst>
          </p:cNvPr>
          <p:cNvCxnSpPr/>
          <p:nvPr/>
        </p:nvCxnSpPr>
        <p:spPr>
          <a:xfrm rot="16200000" flipV="1">
            <a:off x="1285876" y="5429250"/>
            <a:ext cx="285750" cy="1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7DAC5C1-48D8-5921-E111-59650DBFEA49}"/>
              </a:ext>
            </a:extLst>
          </p:cNvPr>
          <p:cNvCxnSpPr/>
          <p:nvPr/>
        </p:nvCxnSpPr>
        <p:spPr>
          <a:xfrm rot="5400000" flipH="1" flipV="1">
            <a:off x="1428751" y="5429250"/>
            <a:ext cx="285750" cy="1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DE127-F34C-06DE-BDCF-71AC2A108F80}"/>
              </a:ext>
            </a:extLst>
          </p:cNvPr>
          <p:cNvCxnSpPr/>
          <p:nvPr/>
        </p:nvCxnSpPr>
        <p:spPr>
          <a:xfrm>
            <a:off x="2214563" y="5357813"/>
            <a:ext cx="1071562" cy="1587"/>
          </a:xfrm>
          <a:prstGeom prst="line">
            <a:avLst/>
          </a:prstGeom>
        </p:spPr>
        <p:style>
          <a:lnRef idx="1">
            <a:schemeClr val="accent1"/>
          </a:lnRef>
          <a:fillRef idx="0">
            <a:schemeClr val="accent1"/>
          </a:fillRef>
          <a:effectRef idx="0">
            <a:schemeClr val="accent1"/>
          </a:effectRef>
          <a:fontRef idx="minor">
            <a:schemeClr val="tx1"/>
          </a:fontRef>
        </p:style>
      </p:cxnSp>
      <p:sp>
        <p:nvSpPr>
          <p:cNvPr id="98319" name="TextBox 25">
            <a:extLst>
              <a:ext uri="{FF2B5EF4-FFF2-40B4-BE49-F238E27FC236}">
                <a16:creationId xmlns:a16="http://schemas.microsoft.com/office/drawing/2014/main" id="{B5DD7DA9-83CD-E1FB-38B6-FD017CE49A4C}"/>
              </a:ext>
            </a:extLst>
          </p:cNvPr>
          <p:cNvSpPr txBox="1">
            <a:spLocks noChangeArrowheads="1"/>
          </p:cNvSpPr>
          <p:nvPr/>
        </p:nvSpPr>
        <p:spPr bwMode="auto">
          <a:xfrm>
            <a:off x="3214688" y="5500688"/>
            <a:ext cx="3754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Calibri" panose="020F0502020204030204" pitchFamily="34" charset="0"/>
              </a:rPr>
              <a:t>User name of the owner and its group</a:t>
            </a:r>
          </a:p>
        </p:txBody>
      </p:sp>
      <p:cxnSp>
        <p:nvCxnSpPr>
          <p:cNvPr id="28" name="Straight Arrow Connector 27">
            <a:extLst>
              <a:ext uri="{FF2B5EF4-FFF2-40B4-BE49-F238E27FC236}">
                <a16:creationId xmlns:a16="http://schemas.microsoft.com/office/drawing/2014/main" id="{3E96F531-63DA-D154-E8A3-DE9BCFA051E6}"/>
              </a:ext>
            </a:extLst>
          </p:cNvPr>
          <p:cNvCxnSpPr/>
          <p:nvPr/>
        </p:nvCxnSpPr>
        <p:spPr>
          <a:xfrm rot="16200000" flipV="1">
            <a:off x="2857500" y="5429250"/>
            <a:ext cx="214313" cy="214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B6C8DC32-23C2-1E35-9B78-3E2196FB1CB4}"/>
              </a:ext>
            </a:extLst>
          </p:cNvPr>
          <p:cNvSpPr>
            <a:spLocks noGrp="1"/>
          </p:cNvSpPr>
          <p:nvPr>
            <p:ph type="title"/>
          </p:nvPr>
        </p:nvSpPr>
        <p:spPr/>
        <p:txBody>
          <a:bodyPr/>
          <a:lstStyle/>
          <a:p>
            <a:pPr eaLnBrk="1" hangingPunct="1"/>
            <a:r>
              <a:rPr lang="en-US" altLang="en-US"/>
              <a:t>Long listing explained</a:t>
            </a:r>
          </a:p>
        </p:txBody>
      </p:sp>
      <p:sp>
        <p:nvSpPr>
          <p:cNvPr id="100355" name="Slide Number Placeholder 22">
            <a:extLst>
              <a:ext uri="{FF2B5EF4-FFF2-40B4-BE49-F238E27FC236}">
                <a16:creationId xmlns:a16="http://schemas.microsoft.com/office/drawing/2014/main" id="{49F893A5-64CC-5D07-13E5-E59A29DAC6F6}"/>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180C38CD-7F75-40D5-8A85-8FBE2C28FB59}" type="slidenum">
              <a:rPr lang="en-US" altLang="en-US" sz="1400">
                <a:solidFill>
                  <a:srgbClr val="FFFFFF"/>
                </a:solidFill>
                <a:latin typeface="Franklin Gothic Book" panose="020B0503020102020204" pitchFamily="34" charset="0"/>
              </a:rPr>
              <a:pPr>
                <a:spcBef>
                  <a:spcPct val="0"/>
                </a:spcBef>
                <a:buClrTx/>
                <a:buSzTx/>
                <a:buFontTx/>
                <a:buNone/>
              </a:pPr>
              <a:t>53</a:t>
            </a:fld>
            <a:endParaRPr lang="en-US" altLang="en-US" sz="1400">
              <a:solidFill>
                <a:srgbClr val="FFFFFF"/>
              </a:solidFill>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38EDBF31-4C35-B98E-6656-87F16495672D}"/>
              </a:ext>
            </a:extLst>
          </p:cNvPr>
          <p:cNvSpPr>
            <a:spLocks noGrp="1"/>
          </p:cNvSpPr>
          <p:nvPr>
            <p:ph sz="quarter" idx="1"/>
          </p:nvPr>
        </p:nvSpPr>
        <p:spPr>
          <a:xfrm>
            <a:off x="539750" y="1447800"/>
            <a:ext cx="8147050" cy="4502150"/>
          </a:xfrm>
        </p:spPr>
        <p:txBody>
          <a:bodyPr/>
          <a:lstStyle/>
          <a:p>
            <a:pPr eaLnBrk="1" hangingPunct="1">
              <a:lnSpc>
                <a:spcPct val="80000"/>
              </a:lnSpc>
              <a:buFont typeface="Wingdings 2" panose="05020102010507070707" pitchFamily="18" charset="2"/>
              <a:buNone/>
            </a:pPr>
            <a:r>
              <a:rPr lang="fr-FR" altLang="en-US" sz="2400"/>
              <a:t>d</a:t>
            </a:r>
            <a:r>
              <a:rPr lang="fr-FR" altLang="en-US" sz="2400">
                <a:solidFill>
                  <a:srgbClr val="FF0000"/>
                </a:solidFill>
              </a:rPr>
              <a:t>rwx</a:t>
            </a:r>
            <a:r>
              <a:rPr lang="fr-FR" altLang="en-US" sz="2400">
                <a:solidFill>
                  <a:srgbClr val="00B050"/>
                </a:solidFill>
              </a:rPr>
              <a:t>r-x</a:t>
            </a:r>
            <a:r>
              <a:rPr lang="fr-FR" altLang="en-US" sz="2400">
                <a:solidFill>
                  <a:srgbClr val="002060"/>
                </a:solidFill>
              </a:rPr>
              <a:t>r-x</a:t>
            </a:r>
            <a:r>
              <a:rPr lang="fr-FR" altLang="en-US" sz="2400"/>
              <a:t>  4 zhang staff 4096 2008-01-16 15:56 ShellScriptes</a:t>
            </a:r>
            <a:endParaRPr lang="en-US" altLang="en-US" sz="2400" b="1"/>
          </a:p>
          <a:p>
            <a:pPr eaLnBrk="1" hangingPunct="1">
              <a:lnSpc>
                <a:spcPct val="80000"/>
              </a:lnSpc>
            </a:pPr>
            <a:r>
              <a:rPr lang="en-US" altLang="en-US" sz="2800"/>
              <a:t>field 1 </a:t>
            </a:r>
          </a:p>
          <a:p>
            <a:pPr lvl="1" eaLnBrk="1" hangingPunct="1">
              <a:lnSpc>
                <a:spcPct val="80000"/>
              </a:lnSpc>
            </a:pPr>
            <a:r>
              <a:rPr lang="en-US" altLang="en-US"/>
              <a:t>1st Character: specifies the type of the file.</a:t>
            </a:r>
          </a:p>
          <a:p>
            <a:pPr lvl="2" eaLnBrk="1" hangingPunct="1">
              <a:lnSpc>
                <a:spcPct val="80000"/>
              </a:lnSpc>
            </a:pPr>
            <a:r>
              <a:rPr lang="en-US" altLang="en-US"/>
              <a:t>- normal file,  d directory,  s socket file,  l link file</a:t>
            </a:r>
          </a:p>
          <a:p>
            <a:pPr lvl="1" eaLnBrk="1" hangingPunct="1">
              <a:lnSpc>
                <a:spcPct val="80000"/>
              </a:lnSpc>
            </a:pPr>
            <a:r>
              <a:rPr lang="en-US" altLang="en-US"/>
              <a:t>next 9 characters – File Permissions</a:t>
            </a:r>
          </a:p>
          <a:p>
            <a:pPr eaLnBrk="1" hangingPunct="1">
              <a:lnSpc>
                <a:spcPct val="80000"/>
              </a:lnSpc>
            </a:pPr>
            <a:r>
              <a:rPr lang="en-US" altLang="en-US" sz="2800"/>
              <a:t>field 2: </a:t>
            </a:r>
            <a:r>
              <a:rPr lang="en-US" altLang="en-US"/>
              <a:t>specifies the number of links for that file</a:t>
            </a:r>
          </a:p>
          <a:p>
            <a:pPr eaLnBrk="1" hangingPunct="1">
              <a:lnSpc>
                <a:spcPct val="80000"/>
              </a:lnSpc>
            </a:pPr>
            <a:r>
              <a:rPr lang="en-US" altLang="en-US" sz="2800"/>
              <a:t>field 3: specifies owner of the file</a:t>
            </a:r>
          </a:p>
          <a:p>
            <a:pPr eaLnBrk="1" hangingPunct="1">
              <a:lnSpc>
                <a:spcPct val="80000"/>
              </a:lnSpc>
            </a:pPr>
            <a:r>
              <a:rPr lang="en-US" altLang="en-US" sz="2800"/>
              <a:t>field 4: specifies the group of the file</a:t>
            </a:r>
          </a:p>
          <a:p>
            <a:pPr eaLnBrk="1" hangingPunct="1">
              <a:lnSpc>
                <a:spcPct val="80000"/>
              </a:lnSpc>
            </a:pPr>
            <a:r>
              <a:rPr lang="en-US" altLang="en-US" sz="2800"/>
              <a:t>field 5: specifies the size of file</a:t>
            </a:r>
          </a:p>
          <a:p>
            <a:pPr eaLnBrk="1" hangingPunct="1">
              <a:lnSpc>
                <a:spcPct val="80000"/>
              </a:lnSpc>
            </a:pPr>
            <a:r>
              <a:rPr lang="en-US" altLang="en-US" sz="2800"/>
              <a:t>field 6: date and time of last modification of the file</a:t>
            </a:r>
          </a:p>
          <a:p>
            <a:pPr eaLnBrk="1" hangingPunct="1">
              <a:lnSpc>
                <a:spcPct val="80000"/>
              </a:lnSpc>
            </a:pPr>
            <a:r>
              <a:rPr lang="en-US" altLang="en-US" sz="2800"/>
              <a:t>field 7: file name</a:t>
            </a:r>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758DC1DD-EFF6-C596-169B-CB595A272416}"/>
              </a:ext>
            </a:extLst>
          </p:cNvPr>
          <p:cNvSpPr>
            <a:spLocks noGrp="1"/>
          </p:cNvSpPr>
          <p:nvPr>
            <p:ph type="title"/>
          </p:nvPr>
        </p:nvSpPr>
        <p:spPr/>
        <p:txBody>
          <a:bodyPr/>
          <a:lstStyle/>
          <a:p>
            <a:pPr eaLnBrk="1" hangingPunct="1"/>
            <a:r>
              <a:rPr lang="en-US" altLang="en-US"/>
              <a:t>File permissions</a:t>
            </a:r>
          </a:p>
        </p:txBody>
      </p:sp>
      <p:sp>
        <p:nvSpPr>
          <p:cNvPr id="102403" name="Slide Number Placeholder 22">
            <a:extLst>
              <a:ext uri="{FF2B5EF4-FFF2-40B4-BE49-F238E27FC236}">
                <a16:creationId xmlns:a16="http://schemas.microsoft.com/office/drawing/2014/main" id="{C06E99D0-6BCC-7310-C8AD-E1640293441B}"/>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E0239C72-36D7-426C-B148-539F7EF2DBE7}" type="slidenum">
              <a:rPr lang="en-US" altLang="en-US" sz="1400">
                <a:solidFill>
                  <a:srgbClr val="FFFFFF"/>
                </a:solidFill>
                <a:latin typeface="Franklin Gothic Book" panose="020B0503020102020204" pitchFamily="34" charset="0"/>
              </a:rPr>
              <a:pPr>
                <a:spcBef>
                  <a:spcPct val="0"/>
                </a:spcBef>
                <a:buClrTx/>
                <a:buSzTx/>
                <a:buFontTx/>
                <a:buNone/>
              </a:pPr>
              <a:t>54</a:t>
            </a:fld>
            <a:endParaRPr lang="en-US" altLang="en-US" sz="1400">
              <a:solidFill>
                <a:srgbClr val="FFFFFF"/>
              </a:solidFill>
              <a:latin typeface="Franklin Gothic Book" panose="020B0503020102020204" pitchFamily="34" charset="0"/>
            </a:endParaRPr>
          </a:p>
        </p:txBody>
      </p:sp>
      <p:sp>
        <p:nvSpPr>
          <p:cNvPr id="2" name="Content Placeholder 2">
            <a:extLst>
              <a:ext uri="{FF2B5EF4-FFF2-40B4-BE49-F238E27FC236}">
                <a16:creationId xmlns:a16="http://schemas.microsoft.com/office/drawing/2014/main" id="{8CC63F1B-EB7F-EAD7-F69D-55E769460704}"/>
              </a:ext>
            </a:extLst>
          </p:cNvPr>
          <p:cNvSpPr>
            <a:spLocks noGrp="1"/>
          </p:cNvSpPr>
          <p:nvPr>
            <p:ph sz="quarter" idx="1"/>
          </p:nvPr>
        </p:nvSpPr>
        <p:spPr>
          <a:xfrm>
            <a:off x="500063" y="1357313"/>
            <a:ext cx="8143875" cy="5214937"/>
          </a:xfrm>
        </p:spPr>
        <p:txBody>
          <a:bodyPr/>
          <a:lstStyle/>
          <a:p>
            <a:pPr eaLnBrk="1" hangingPunct="1">
              <a:buFont typeface="Wingdings 2" panose="05020102010507070707" pitchFamily="18" charset="2"/>
              <a:buNone/>
            </a:pPr>
            <a:r>
              <a:rPr lang="fr-FR" altLang="en-US" sz="2400"/>
              <a:t>d</a:t>
            </a:r>
            <a:r>
              <a:rPr lang="fr-FR" altLang="en-US" sz="2400">
                <a:solidFill>
                  <a:srgbClr val="FF0000"/>
                </a:solidFill>
              </a:rPr>
              <a:t>rwx</a:t>
            </a:r>
            <a:r>
              <a:rPr lang="fr-FR" altLang="en-US" sz="2400">
                <a:solidFill>
                  <a:srgbClr val="00B050"/>
                </a:solidFill>
              </a:rPr>
              <a:t>r-x</a:t>
            </a:r>
            <a:r>
              <a:rPr lang="fr-FR" altLang="en-US" sz="2400">
                <a:solidFill>
                  <a:srgbClr val="002060"/>
                </a:solidFill>
              </a:rPr>
              <a:t>r-x</a:t>
            </a:r>
            <a:r>
              <a:rPr lang="fr-FR" altLang="en-US" sz="2400"/>
              <a:t>  4 zhang staff 4096 2008-01-16 15:56 ShellScriptes</a:t>
            </a:r>
            <a:endParaRPr lang="en-US" altLang="en-US" sz="2400"/>
          </a:p>
          <a:p>
            <a:pPr eaLnBrk="1" hangingPunct="1"/>
            <a:r>
              <a:rPr lang="en-US" altLang="en-US"/>
              <a:t>Each file is associated with permission info.</a:t>
            </a:r>
          </a:p>
          <a:p>
            <a:pPr lvl="1" eaLnBrk="1" hangingPunct="1"/>
            <a:r>
              <a:rPr lang="en-US" altLang="en-US"/>
              <a:t>Differentiate </a:t>
            </a:r>
            <a:r>
              <a:rPr lang="en-US" altLang="en-US">
                <a:solidFill>
                  <a:srgbClr val="00B0F0"/>
                </a:solidFill>
              </a:rPr>
              <a:t>three type of users</a:t>
            </a:r>
            <a:r>
              <a:rPr lang="en-US" altLang="en-US"/>
              <a:t>: </a:t>
            </a:r>
            <a:r>
              <a:rPr lang="en-US" altLang="en-US">
                <a:solidFill>
                  <a:srgbClr val="FF0000"/>
                </a:solidFill>
              </a:rPr>
              <a:t>owner user</a:t>
            </a:r>
            <a:r>
              <a:rPr lang="en-US" altLang="en-US"/>
              <a:t>, </a:t>
            </a:r>
            <a:r>
              <a:rPr lang="en-US" altLang="en-US">
                <a:solidFill>
                  <a:srgbClr val="FF0000"/>
                </a:solidFill>
              </a:rPr>
              <a:t>users from same group as owner</a:t>
            </a:r>
            <a:r>
              <a:rPr lang="en-US" altLang="en-US"/>
              <a:t>, </a:t>
            </a:r>
            <a:r>
              <a:rPr lang="en-US" altLang="en-US">
                <a:solidFill>
                  <a:srgbClr val="FF0000"/>
                </a:solidFill>
              </a:rPr>
              <a:t>others</a:t>
            </a:r>
          </a:p>
          <a:p>
            <a:pPr lvl="1" eaLnBrk="1" hangingPunct="1"/>
            <a:r>
              <a:rPr lang="en-US" altLang="en-US">
                <a:solidFill>
                  <a:srgbClr val="00B0F0"/>
                </a:solidFill>
              </a:rPr>
              <a:t>Three type of access: - in the field means no permission</a:t>
            </a:r>
          </a:p>
          <a:p>
            <a:pPr lvl="2" eaLnBrk="1" hangingPunct="1"/>
            <a:r>
              <a:rPr lang="en-US" altLang="en-US">
                <a:solidFill>
                  <a:srgbClr val="FF0000"/>
                </a:solidFill>
              </a:rPr>
              <a:t>Read (r)</a:t>
            </a:r>
            <a:r>
              <a:rPr lang="en-US" altLang="en-US"/>
              <a:t>: use “cat” to open a file to read, use “ls” to list files/directories under a directory</a:t>
            </a:r>
          </a:p>
          <a:p>
            <a:pPr lvl="2" eaLnBrk="1" hangingPunct="1"/>
            <a:r>
              <a:rPr lang="en-US" altLang="en-US">
                <a:solidFill>
                  <a:srgbClr val="FF0000"/>
                </a:solidFill>
              </a:rPr>
              <a:t>Write (w)</a:t>
            </a:r>
            <a:r>
              <a:rPr lang="en-US" altLang="en-US"/>
              <a:t>: modify the contents of the file, create/remove files from the directory</a:t>
            </a:r>
          </a:p>
          <a:p>
            <a:pPr lvl="2" eaLnBrk="1" hangingPunct="1"/>
            <a:r>
              <a:rPr lang="en-US" altLang="en-US">
                <a:solidFill>
                  <a:srgbClr val="FF0000"/>
                </a:solidFill>
              </a:rPr>
              <a:t>Execute (x)</a:t>
            </a:r>
            <a:r>
              <a:rPr lang="en-US" altLang="en-US"/>
              <a:t>: execute the file, or </a:t>
            </a:r>
            <a:r>
              <a:rPr lang="en-US" altLang="en-US">
                <a:solidFill>
                  <a:srgbClr val="FF0000"/>
                </a:solidFill>
              </a:rPr>
              <a:t>“cd” or “search” the directory for file</a:t>
            </a:r>
          </a:p>
          <a:p>
            <a:pPr eaLnBrk="1" hangingPunct="1"/>
            <a:r>
              <a:rPr lang="en-US" altLang="en-US"/>
              <a:t>Trying to list other’s directory</a:t>
            </a:r>
          </a:p>
          <a:p>
            <a:pPr lvl="1" eaLnBrk="1" hangingPunct="1">
              <a:buFont typeface="Arial" panose="020B0604020202020204" pitchFamily="34" charset="0"/>
              <a:buNone/>
            </a:pPr>
            <a:r>
              <a:rPr lang="en-US" altLang="en-US"/>
              <a:t>[zhang@storm ~]$ ls ../roche/</a:t>
            </a:r>
          </a:p>
          <a:p>
            <a:pPr lvl="1" eaLnBrk="1" hangingPunct="1">
              <a:buFont typeface="Arial" panose="020B0604020202020204" pitchFamily="34" charset="0"/>
              <a:buNone/>
            </a:pPr>
            <a:r>
              <a:rPr lang="en-US" altLang="en-US"/>
              <a:t>ls: cannot open directory ../roche/: Permission denied</a:t>
            </a:r>
            <a:endParaRPr lang="en-US" altLang="en-US" sz="2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0437A420-D174-5D2E-6870-B4AB52715396}"/>
              </a:ext>
            </a:extLst>
          </p:cNvPr>
          <p:cNvSpPr>
            <a:spLocks noGrp="1"/>
          </p:cNvSpPr>
          <p:nvPr>
            <p:ph type="title"/>
          </p:nvPr>
        </p:nvSpPr>
        <p:spPr/>
        <p:txBody>
          <a:bodyPr/>
          <a:lstStyle/>
          <a:p>
            <a:pPr eaLnBrk="1" hangingPunct="1"/>
            <a:r>
              <a:rPr lang="en-US" altLang="en-US"/>
              <a:t>User and Group</a:t>
            </a:r>
          </a:p>
        </p:txBody>
      </p:sp>
      <p:sp>
        <p:nvSpPr>
          <p:cNvPr id="104451" name="Footer Placeholder 2">
            <a:extLst>
              <a:ext uri="{FF2B5EF4-FFF2-40B4-BE49-F238E27FC236}">
                <a16:creationId xmlns:a16="http://schemas.microsoft.com/office/drawing/2014/main" id="{604E9787-3A24-783B-8BCE-4122B53A6A6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104452" name="Slide Number Placeholder 3">
            <a:extLst>
              <a:ext uri="{FF2B5EF4-FFF2-40B4-BE49-F238E27FC236}">
                <a16:creationId xmlns:a16="http://schemas.microsoft.com/office/drawing/2014/main" id="{30B08C47-BFAB-EE30-D636-53515E5B2F21}"/>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856A5DD0-C418-4D33-8C0C-2D82AE4D523A}" type="slidenum">
              <a:rPr lang="en-US" altLang="en-US" sz="1400">
                <a:solidFill>
                  <a:srgbClr val="FFFFFF"/>
                </a:solidFill>
                <a:latin typeface="Franklin Gothic Book" panose="020B0503020102020204" pitchFamily="34" charset="0"/>
              </a:rPr>
              <a:pPr>
                <a:spcBef>
                  <a:spcPct val="0"/>
                </a:spcBef>
                <a:buClrTx/>
                <a:buSzTx/>
                <a:buFontTx/>
                <a:buNone/>
              </a:pPr>
              <a:t>55</a:t>
            </a:fld>
            <a:endParaRPr lang="en-US" altLang="en-US" sz="1400">
              <a:solidFill>
                <a:srgbClr val="FFFFFF"/>
              </a:solidFill>
              <a:latin typeface="Franklin Gothic Book" panose="020B0503020102020204" pitchFamily="34" charset="0"/>
            </a:endParaRPr>
          </a:p>
        </p:txBody>
      </p:sp>
      <p:sp>
        <p:nvSpPr>
          <p:cNvPr id="104453" name="Content Placeholder 4">
            <a:extLst>
              <a:ext uri="{FF2B5EF4-FFF2-40B4-BE49-F238E27FC236}">
                <a16:creationId xmlns:a16="http://schemas.microsoft.com/office/drawing/2014/main" id="{2F33BE6F-4ED2-43DA-E6F9-E079B16AC2EB}"/>
              </a:ext>
            </a:extLst>
          </p:cNvPr>
          <p:cNvSpPr>
            <a:spLocks noGrp="1"/>
          </p:cNvSpPr>
          <p:nvPr>
            <p:ph sz="quarter" idx="1"/>
          </p:nvPr>
        </p:nvSpPr>
        <p:spPr/>
        <p:txBody>
          <a:bodyPr/>
          <a:lstStyle/>
          <a:p>
            <a:pPr eaLnBrk="1" hangingPunct="1"/>
            <a:r>
              <a:rPr lang="en-US" altLang="en-US"/>
              <a:t>Each user has unique login name (user name), and corresponding numeric ID </a:t>
            </a:r>
          </a:p>
          <a:p>
            <a:pPr lvl="1" eaLnBrk="1" hangingPunct="1"/>
            <a:r>
              <a:rPr lang="en-US" altLang="en-US"/>
              <a:t>Group id, home directory, login shell: </a:t>
            </a:r>
          </a:p>
          <a:p>
            <a:pPr lvl="1" eaLnBrk="1" hangingPunct="1"/>
            <a:r>
              <a:rPr lang="en-US" altLang="en-US"/>
              <a:t>Stored in file /etc/passwd</a:t>
            </a:r>
          </a:p>
          <a:p>
            <a:pPr eaLnBrk="1" hangingPunct="1"/>
            <a:r>
              <a:rPr lang="en-US" altLang="en-US"/>
              <a:t>Groups: each user can belong to multiple groups</a:t>
            </a:r>
          </a:p>
          <a:p>
            <a:pPr lvl="1" eaLnBrk="1" hangingPunct="1"/>
            <a:r>
              <a:rPr lang="en-US" altLang="en-US"/>
              <a:t>For collaboration … </a:t>
            </a:r>
          </a:p>
          <a:p>
            <a:pPr lvl="1" eaLnBrk="1" hangingPunct="1"/>
            <a:r>
              <a:rPr lang="en-US" altLang="en-US"/>
              <a:t>Group name, group id, user list info stored in /etc/group</a:t>
            </a:r>
          </a:p>
          <a:p>
            <a:pPr eaLnBrk="1" hangingPunct="1"/>
            <a:r>
              <a:rPr lang="en-US" altLang="en-US"/>
              <a:t>Superuser</a:t>
            </a:r>
          </a:p>
          <a:p>
            <a:pPr lvl="1" eaLnBrk="1" hangingPunct="1"/>
            <a:r>
              <a:rPr lang="en-US" altLang="en-US"/>
              <a:t>ID: 0, username: root</a:t>
            </a:r>
          </a:p>
          <a:p>
            <a:pPr lvl="1" eaLnBrk="1" hangingPunct="1"/>
            <a:r>
              <a:rPr lang="en-US" altLang="en-US"/>
              <a:t>Bypass all permission checks …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8F3F0205-895F-A1D5-D2C3-2CFA75A4CCED}"/>
              </a:ext>
            </a:extLst>
          </p:cNvPr>
          <p:cNvSpPr>
            <a:spLocks noGrp="1"/>
          </p:cNvSpPr>
          <p:nvPr>
            <p:ph type="title"/>
          </p:nvPr>
        </p:nvSpPr>
        <p:spPr/>
        <p:txBody>
          <a:bodyPr/>
          <a:lstStyle/>
          <a:p>
            <a:pPr eaLnBrk="1" hangingPunct="1"/>
            <a:r>
              <a:rPr lang="en-US" altLang="en-US"/>
              <a:t>More to play with</a:t>
            </a:r>
          </a:p>
        </p:txBody>
      </p:sp>
      <p:sp>
        <p:nvSpPr>
          <p:cNvPr id="105475" name="Footer Placeholder 4">
            <a:extLst>
              <a:ext uri="{FF2B5EF4-FFF2-40B4-BE49-F238E27FC236}">
                <a16:creationId xmlns:a16="http://schemas.microsoft.com/office/drawing/2014/main" id="{53DF9102-A761-400F-6D89-73D68B9A4A4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105476" name="Slide Number Placeholder 3">
            <a:extLst>
              <a:ext uri="{FF2B5EF4-FFF2-40B4-BE49-F238E27FC236}">
                <a16:creationId xmlns:a16="http://schemas.microsoft.com/office/drawing/2014/main" id="{C4E64912-BE7C-4386-FDCA-91B7F55AF207}"/>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D6C95894-AE17-43D3-9618-9F52DC1EDB6A}" type="slidenum">
              <a:rPr lang="en-US" altLang="en-US" sz="1400">
                <a:solidFill>
                  <a:srgbClr val="FFFFFF"/>
                </a:solidFill>
                <a:latin typeface="Franklin Gothic Book" panose="020B0503020102020204" pitchFamily="34" charset="0"/>
              </a:rPr>
              <a:pPr>
                <a:spcBef>
                  <a:spcPct val="0"/>
                </a:spcBef>
                <a:buClrTx/>
                <a:buSzTx/>
                <a:buFontTx/>
                <a:buNone/>
              </a:pPr>
              <a:t>56</a:t>
            </a:fld>
            <a:endParaRPr lang="en-US" altLang="en-US" sz="1400">
              <a:solidFill>
                <a:srgbClr val="FFFFFF"/>
              </a:solidFill>
              <a:latin typeface="Franklin Gothic Book" panose="020B0503020102020204" pitchFamily="34" charset="0"/>
            </a:endParaRPr>
          </a:p>
        </p:txBody>
      </p:sp>
      <p:sp>
        <p:nvSpPr>
          <p:cNvPr id="105477" name="Content Placeholder 2">
            <a:extLst>
              <a:ext uri="{FF2B5EF4-FFF2-40B4-BE49-F238E27FC236}">
                <a16:creationId xmlns:a16="http://schemas.microsoft.com/office/drawing/2014/main" id="{192BED64-E896-963E-F0B4-E8FA4A41E2AA}"/>
              </a:ext>
            </a:extLst>
          </p:cNvPr>
          <p:cNvSpPr>
            <a:spLocks noGrp="1"/>
          </p:cNvSpPr>
          <p:nvPr>
            <p:ph sz="quarter" idx="1"/>
          </p:nvPr>
        </p:nvSpPr>
        <p:spPr/>
        <p:txBody>
          <a:bodyPr/>
          <a:lstStyle/>
          <a:p>
            <a:pPr eaLnBrk="1" hangingPunct="1">
              <a:lnSpc>
                <a:spcPct val="90000"/>
              </a:lnSpc>
            </a:pPr>
            <a:r>
              <a:rPr lang="en-US" altLang="en-US" sz="2200" dirty="0"/>
              <a:t>who: show who is logged on</a:t>
            </a:r>
          </a:p>
          <a:p>
            <a:pPr lvl="1" eaLnBrk="1" hangingPunct="1">
              <a:lnSpc>
                <a:spcPct val="90000"/>
              </a:lnSpc>
            </a:pPr>
            <a:r>
              <a:rPr lang="en-US" altLang="en-US" sz="2000" dirty="0"/>
              <a:t>who am I</a:t>
            </a:r>
          </a:p>
          <a:p>
            <a:pPr eaLnBrk="1" hangingPunct="1">
              <a:lnSpc>
                <a:spcPct val="90000"/>
              </a:lnSpc>
            </a:pPr>
            <a:r>
              <a:rPr lang="en-US" altLang="en-US" sz="2200" dirty="0"/>
              <a:t>write: write to another user’s terminal (IMS?)</a:t>
            </a:r>
          </a:p>
          <a:p>
            <a:pPr eaLnBrk="1" hangingPunct="1">
              <a:lnSpc>
                <a:spcPct val="90000"/>
              </a:lnSpc>
            </a:pPr>
            <a:r>
              <a:rPr lang="en-US" altLang="en-US" sz="2200" dirty="0"/>
              <a:t>which: show the full path name of a command</a:t>
            </a:r>
          </a:p>
          <a:p>
            <a:pPr lvl="1" eaLnBrk="1" hangingPunct="1">
              <a:lnSpc>
                <a:spcPct val="90000"/>
              </a:lnSpc>
              <a:buFont typeface="Wingdings 2" panose="05020102010507070707" pitchFamily="18" charset="2"/>
              <a:buNone/>
            </a:pPr>
            <a:r>
              <a:rPr lang="en-US" altLang="en-US" sz="2000" dirty="0"/>
              <a:t>$ which bash</a:t>
            </a:r>
          </a:p>
          <a:p>
            <a:pPr lvl="1" eaLnBrk="1" hangingPunct="1">
              <a:lnSpc>
                <a:spcPct val="90000"/>
              </a:lnSpc>
              <a:buFont typeface="Wingdings 2" panose="05020102010507070707" pitchFamily="18" charset="2"/>
              <a:buNone/>
            </a:pPr>
            <a:r>
              <a:rPr lang="en-US" altLang="en-US" sz="2000" dirty="0"/>
              <a:t>/bin/bash</a:t>
            </a:r>
          </a:p>
          <a:p>
            <a:pPr eaLnBrk="1" hangingPunct="1">
              <a:lnSpc>
                <a:spcPct val="90000"/>
              </a:lnSpc>
            </a:pPr>
            <a:r>
              <a:rPr lang="en-US" altLang="en-US" sz="2200" dirty="0"/>
              <a:t>How does shell find a command ? </a:t>
            </a:r>
          </a:p>
          <a:p>
            <a:pPr lvl="1" eaLnBrk="1" hangingPunct="1">
              <a:lnSpc>
                <a:spcPct val="90000"/>
              </a:lnSpc>
            </a:pPr>
            <a:r>
              <a:rPr lang="en-US" altLang="en-US" sz="2000" dirty="0"/>
              <a:t>Environment variable PATH stores a list of paths to search for programs: “set | grep PATH” or “echo $PATH”, “set” to show all variable settings</a:t>
            </a:r>
          </a:p>
          <a:p>
            <a:pPr marL="1143000" lvl="2" eaLnBrk="1" hangingPunct="1">
              <a:lnSpc>
                <a:spcPct val="90000"/>
              </a:lnSpc>
            </a:pPr>
            <a:r>
              <a:rPr lang="en-US" altLang="en-US" sz="1700" dirty="0"/>
              <a:t>PATH=$PATH:$HOME/bin:.</a:t>
            </a:r>
          </a:p>
          <a:p>
            <a:pPr lvl="1" eaLnBrk="1" hangingPunct="1">
              <a:lnSpc>
                <a:spcPct val="90000"/>
              </a:lnSpc>
            </a:pPr>
            <a:r>
              <a:rPr lang="en-US" altLang="en-US" sz="2000" dirty="0"/>
              <a:t>Built-in commands: history, set, echo, etc.</a:t>
            </a:r>
          </a:p>
          <a:p>
            <a:pPr eaLnBrk="1" hangingPunct="1">
              <a:lnSpc>
                <a:spcPct val="90000"/>
              </a:lnSpc>
            </a:pPr>
            <a:r>
              <a:rPr lang="en-US" altLang="en-US" sz="2200" dirty="0"/>
              <a:t>mail: send email from command line</a:t>
            </a:r>
          </a:p>
          <a:p>
            <a:pPr lvl="1" eaLnBrk="1" hangingPunct="1">
              <a:lnSpc>
                <a:spcPct val="90000"/>
              </a:lnSpc>
            </a:pPr>
            <a:r>
              <a:rPr lang="en-US" altLang="en-US" sz="2000" dirty="0"/>
              <a:t>mail -s </a:t>
            </a:r>
            <a:r>
              <a:rPr lang="en-US" altLang="en-US" sz="2000" dirty="0">
                <a:solidFill>
                  <a:srgbClr val="FF0000"/>
                </a:solidFill>
              </a:rPr>
              <a:t>“graded project” </a:t>
            </a:r>
            <a:r>
              <a:rPr lang="en-US" altLang="en-US" sz="2000" dirty="0" err="1"/>
              <a:t>zhang</a:t>
            </a:r>
            <a:r>
              <a:rPr lang="en-US" altLang="en-US" sz="2000" dirty="0"/>
              <a:t> </a:t>
            </a:r>
            <a:r>
              <a:rPr lang="en-US" altLang="en-US" sz="2000" dirty="0">
                <a:solidFill>
                  <a:srgbClr val="FF0000"/>
                </a:solidFill>
              </a:rPr>
              <a:t>&lt;</a:t>
            </a:r>
            <a:r>
              <a:rPr lang="en-US" altLang="en-US" sz="2000" dirty="0"/>
              <a:t> proj1.cpp</a:t>
            </a:r>
          </a:p>
          <a:p>
            <a:pPr eaLnBrk="1" hangingPunct="1">
              <a:lnSpc>
                <a:spcPct val="90000"/>
              </a:lnSpc>
            </a:pPr>
            <a:endParaRPr lang="en-US" altLang="en-US" sz="22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F8A755D5-172D-F2D4-1923-BC2719B6B91C}"/>
              </a:ext>
            </a:extLst>
          </p:cNvPr>
          <p:cNvSpPr>
            <a:spLocks noGrp="1"/>
          </p:cNvSpPr>
          <p:nvPr>
            <p:ph type="title"/>
          </p:nvPr>
        </p:nvSpPr>
        <p:spPr/>
        <p:txBody>
          <a:bodyPr/>
          <a:lstStyle/>
          <a:p>
            <a:pPr eaLnBrk="1" hangingPunct="1"/>
            <a:r>
              <a:rPr lang="en-US" altLang="en-US"/>
              <a:t>Summary</a:t>
            </a:r>
          </a:p>
        </p:txBody>
      </p:sp>
      <p:sp>
        <p:nvSpPr>
          <p:cNvPr id="107523" name="Footer Placeholder 4">
            <a:extLst>
              <a:ext uri="{FF2B5EF4-FFF2-40B4-BE49-F238E27FC236}">
                <a16:creationId xmlns:a16="http://schemas.microsoft.com/office/drawing/2014/main" id="{57C11AEC-2C7F-F4F6-9B5D-5EAD0B72B25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107524" name="Slide Number Placeholder 3">
            <a:extLst>
              <a:ext uri="{FF2B5EF4-FFF2-40B4-BE49-F238E27FC236}">
                <a16:creationId xmlns:a16="http://schemas.microsoft.com/office/drawing/2014/main" id="{E5CC4346-497B-1809-FAA0-348B62FB7E30}"/>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504B4D23-AC60-4FA4-B7F3-2AA6F5998E64}" type="slidenum">
              <a:rPr lang="en-US" altLang="en-US" sz="1400">
                <a:solidFill>
                  <a:srgbClr val="FFFFFF"/>
                </a:solidFill>
                <a:latin typeface="Franklin Gothic Book" panose="020B0503020102020204" pitchFamily="34" charset="0"/>
              </a:rPr>
              <a:pPr>
                <a:spcBef>
                  <a:spcPct val="0"/>
                </a:spcBef>
                <a:buClrTx/>
                <a:buSzTx/>
                <a:buFontTx/>
                <a:buNone/>
              </a:pPr>
              <a:t>57</a:t>
            </a:fld>
            <a:endParaRPr lang="en-US" altLang="en-US" sz="1400">
              <a:solidFill>
                <a:srgbClr val="FFFFFF"/>
              </a:solidFill>
              <a:latin typeface="Franklin Gothic Book" panose="020B0503020102020204" pitchFamily="34" charset="0"/>
            </a:endParaRPr>
          </a:p>
        </p:txBody>
      </p:sp>
      <p:sp>
        <p:nvSpPr>
          <p:cNvPr id="107525" name="Rectangle 3">
            <a:extLst>
              <a:ext uri="{FF2B5EF4-FFF2-40B4-BE49-F238E27FC236}">
                <a16:creationId xmlns:a16="http://schemas.microsoft.com/office/drawing/2014/main" id="{34619895-7BDD-914E-E266-B0A4B090D099}"/>
              </a:ext>
            </a:extLst>
          </p:cNvPr>
          <p:cNvSpPr>
            <a:spLocks noGrp="1"/>
          </p:cNvSpPr>
          <p:nvPr>
            <p:ph sz="quarter" idx="1"/>
          </p:nvPr>
        </p:nvSpPr>
        <p:spPr/>
        <p:txBody>
          <a:bodyPr/>
          <a:lstStyle/>
          <a:p>
            <a:pPr eaLnBrk="1" hangingPunct="1"/>
            <a:r>
              <a:rPr lang="en-US" altLang="en-US"/>
              <a:t>Unix, a time-sharing operating system</a:t>
            </a:r>
          </a:p>
          <a:p>
            <a:pPr eaLnBrk="1" hangingPunct="1"/>
            <a:r>
              <a:rPr lang="en-US" altLang="en-US"/>
              <a:t>Operating system</a:t>
            </a:r>
          </a:p>
          <a:p>
            <a:pPr lvl="1" eaLnBrk="1" hangingPunct="1"/>
            <a:r>
              <a:rPr lang="en-US" altLang="en-US"/>
              <a:t>a program that sits between hardware and user</a:t>
            </a:r>
          </a:p>
          <a:p>
            <a:pPr lvl="1" eaLnBrk="1" hangingPunct="1"/>
            <a:r>
              <a:rPr lang="en-US" altLang="en-US"/>
              <a:t>manages resources (CPU, memory, disk, network connection) and present user interface to user</a:t>
            </a:r>
          </a:p>
          <a:p>
            <a:pPr eaLnBrk="1" hangingPunct="1"/>
            <a:r>
              <a:rPr lang="en-US" altLang="en-US"/>
              <a:t>Unix programming environment, i.e., platform</a:t>
            </a:r>
          </a:p>
          <a:p>
            <a:pPr lvl="1" eaLnBrk="1" hangingPunct="1"/>
            <a:r>
              <a:rPr lang="en-US" altLang="en-US"/>
              <a:t>the layered view</a:t>
            </a:r>
          </a:p>
          <a:p>
            <a:pPr eaLnBrk="1" hangingPunct="1"/>
            <a:endParaRPr lang="en-US" altLang="en-US"/>
          </a:p>
          <a:p>
            <a:pPr lvl="1" eaLnBrk="1" hangingPunct="1"/>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635CC410-8216-E3E2-1AD7-6F062B082F5F}"/>
              </a:ext>
            </a:extLst>
          </p:cNvPr>
          <p:cNvSpPr>
            <a:spLocks noGrp="1"/>
          </p:cNvSpPr>
          <p:nvPr>
            <p:ph type="title"/>
          </p:nvPr>
        </p:nvSpPr>
        <p:spPr/>
        <p:txBody>
          <a:bodyPr/>
          <a:lstStyle/>
          <a:p>
            <a:pPr eaLnBrk="1" hangingPunct="1"/>
            <a:r>
              <a:rPr lang="en-US" altLang="en-US"/>
              <a:t>Summary (cont’d)</a:t>
            </a:r>
          </a:p>
        </p:txBody>
      </p:sp>
      <p:sp>
        <p:nvSpPr>
          <p:cNvPr id="109571" name="Footer Placeholder 4">
            <a:extLst>
              <a:ext uri="{FF2B5EF4-FFF2-40B4-BE49-F238E27FC236}">
                <a16:creationId xmlns:a16="http://schemas.microsoft.com/office/drawing/2014/main" id="{5DC1A066-26BA-D665-7E98-C8890B437CD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109572" name="Slide Number Placeholder 3">
            <a:extLst>
              <a:ext uri="{FF2B5EF4-FFF2-40B4-BE49-F238E27FC236}">
                <a16:creationId xmlns:a16="http://schemas.microsoft.com/office/drawing/2014/main" id="{0E25AF19-41FE-1936-DF9B-CDD9160CBC0C}"/>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FA26B4C1-B15C-43C0-9D00-C023E9975EE5}" type="slidenum">
              <a:rPr lang="en-US" altLang="en-US" sz="1400">
                <a:solidFill>
                  <a:srgbClr val="FFFFFF"/>
                </a:solidFill>
                <a:latin typeface="Franklin Gothic Book" panose="020B0503020102020204" pitchFamily="34" charset="0"/>
              </a:rPr>
              <a:pPr>
                <a:spcBef>
                  <a:spcPct val="0"/>
                </a:spcBef>
                <a:buClrTx/>
                <a:buSzTx/>
                <a:buFontTx/>
                <a:buNone/>
              </a:pPr>
              <a:t>58</a:t>
            </a:fld>
            <a:endParaRPr lang="en-US" altLang="en-US" sz="1400">
              <a:solidFill>
                <a:srgbClr val="FFFFFF"/>
              </a:solidFill>
              <a:latin typeface="Franklin Gothic Book" panose="020B0503020102020204" pitchFamily="34" charset="0"/>
            </a:endParaRPr>
          </a:p>
        </p:txBody>
      </p:sp>
      <p:sp>
        <p:nvSpPr>
          <p:cNvPr id="109573" name="Rectangle 3">
            <a:extLst>
              <a:ext uri="{FF2B5EF4-FFF2-40B4-BE49-F238E27FC236}">
                <a16:creationId xmlns:a16="http://schemas.microsoft.com/office/drawing/2014/main" id="{357C6E32-9133-E8F5-8A69-1A7999B51B27}"/>
              </a:ext>
            </a:extLst>
          </p:cNvPr>
          <p:cNvSpPr>
            <a:spLocks noGrp="1"/>
          </p:cNvSpPr>
          <p:nvPr>
            <p:ph sz="quarter" idx="1"/>
          </p:nvPr>
        </p:nvSpPr>
        <p:spPr/>
        <p:txBody>
          <a:bodyPr/>
          <a:lstStyle/>
          <a:p>
            <a:pPr eaLnBrk="1" hangingPunct="1">
              <a:buFont typeface="Arial" panose="020B0604020202020204" pitchFamily="34" charset="0"/>
              <a:buChar char="•"/>
            </a:pPr>
            <a:r>
              <a:rPr lang="en-US" altLang="en-US"/>
              <a:t>PuTTy emulates a terminal</a:t>
            </a:r>
          </a:p>
          <a:p>
            <a:pPr eaLnBrk="1" hangingPunct="1">
              <a:buFont typeface="Arial" panose="020B0604020202020204" pitchFamily="34" charset="0"/>
              <a:buChar char="•"/>
            </a:pPr>
            <a:r>
              <a:rPr lang="en-US" altLang="en-US"/>
              <a:t>Shell: a command line interface</a:t>
            </a:r>
          </a:p>
          <a:p>
            <a:pPr lvl="1" eaLnBrk="1" hangingPunct="1">
              <a:buFont typeface="Arial" panose="020B0604020202020204" pitchFamily="34" charset="0"/>
              <a:buChar char="–"/>
            </a:pPr>
            <a:r>
              <a:rPr lang="en-US" altLang="en-US"/>
              <a:t>Engage in dialog (a </a:t>
            </a:r>
            <a:r>
              <a:rPr lang="en-US" altLang="en-US">
                <a:solidFill>
                  <a:srgbClr val="FF0000"/>
                </a:solidFill>
              </a:rPr>
              <a:t>session</a:t>
            </a:r>
            <a:r>
              <a:rPr lang="en-US" altLang="en-US"/>
              <a:t> with user)</a:t>
            </a:r>
          </a:p>
          <a:p>
            <a:pPr eaLnBrk="1" hangingPunct="1">
              <a:buFont typeface="Arial" panose="020B0604020202020204" pitchFamily="34" charset="0"/>
              <a:buChar char="•"/>
            </a:pPr>
            <a:r>
              <a:rPr lang="en-US" altLang="en-US"/>
              <a:t>What’s in a command</a:t>
            </a:r>
          </a:p>
          <a:p>
            <a:pPr lvl="1" eaLnBrk="1" hangingPunct="1">
              <a:buFont typeface="Arial" panose="020B0604020202020204" pitchFamily="34" charset="0"/>
              <a:buChar char="–"/>
            </a:pPr>
            <a:r>
              <a:rPr lang="en-US" altLang="en-US"/>
              <a:t>Name, and arguments </a:t>
            </a:r>
          </a:p>
          <a:p>
            <a:pPr eaLnBrk="1" hangingPunct="1">
              <a:buFont typeface="Arial" panose="020B0604020202020204" pitchFamily="34" charset="0"/>
              <a:buChar char="•"/>
            </a:pPr>
            <a:r>
              <a:rPr lang="en-US" altLang="en-US"/>
              <a:t>Hierarchical file system: file and directory</a:t>
            </a:r>
          </a:p>
          <a:p>
            <a:pPr eaLnBrk="1" hangingPunct="1">
              <a:buFont typeface="Arial" panose="020B0604020202020204" pitchFamily="34" charset="0"/>
              <a:buChar char="•"/>
            </a:pPr>
            <a:r>
              <a:rPr lang="en-US" altLang="en-US"/>
              <a:t>Commands for working with file system</a:t>
            </a:r>
          </a:p>
          <a:p>
            <a:pPr eaLnBrk="1" hangingPunct="1">
              <a:buFont typeface="Arial" panose="020B0604020202020204" pitchFamily="34" charset="0"/>
              <a:buChar char="•"/>
            </a:pPr>
            <a:endParaRPr lang="en-US" altLang="en-US"/>
          </a:p>
          <a:p>
            <a:pPr lvl="1" eaLnBrk="1" hangingPunct="1">
              <a:buFont typeface="Arial" panose="020B0604020202020204" pitchFamily="34" charset="0"/>
              <a:buChar char="–"/>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a:extLst>
              <a:ext uri="{FF2B5EF4-FFF2-40B4-BE49-F238E27FC236}">
                <a16:creationId xmlns:a16="http://schemas.microsoft.com/office/drawing/2014/main" id="{771413F0-DDA2-5A6E-6840-C729639B4F51}"/>
              </a:ext>
            </a:extLst>
          </p:cNvPr>
          <p:cNvSpPr>
            <a:spLocks noGrp="1"/>
          </p:cNvSpPr>
          <p:nvPr>
            <p:ph type="title"/>
          </p:nvPr>
        </p:nvSpPr>
        <p:spPr/>
        <p:txBody>
          <a:bodyPr/>
          <a:lstStyle/>
          <a:p>
            <a:pPr eaLnBrk="1" hangingPunct="1"/>
            <a:r>
              <a:rPr lang="en-US" altLang="en-US"/>
              <a:t>Operating System, Kernel</a:t>
            </a:r>
          </a:p>
        </p:txBody>
      </p:sp>
      <p:sp>
        <p:nvSpPr>
          <p:cNvPr id="17411" name="Footer Placeholder 1">
            <a:extLst>
              <a:ext uri="{FF2B5EF4-FFF2-40B4-BE49-F238E27FC236}">
                <a16:creationId xmlns:a16="http://schemas.microsoft.com/office/drawing/2014/main" id="{10140578-78A7-42EC-E9D4-E8226142166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17412" name="Slide Number Placeholder 2">
            <a:extLst>
              <a:ext uri="{FF2B5EF4-FFF2-40B4-BE49-F238E27FC236}">
                <a16:creationId xmlns:a16="http://schemas.microsoft.com/office/drawing/2014/main" id="{9E523650-04FC-B8B2-406F-C7AF9A595D14}"/>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B98E8F02-D097-4F8A-B833-88C437517EA0}" type="slidenum">
              <a:rPr lang="en-US" altLang="en-US" sz="1400">
                <a:solidFill>
                  <a:srgbClr val="FFFFFF"/>
                </a:solidFill>
                <a:latin typeface="Franklin Gothic Book" panose="020B0503020102020204" pitchFamily="34" charset="0"/>
              </a:rPr>
              <a:pPr>
                <a:spcBef>
                  <a:spcPct val="0"/>
                </a:spcBef>
                <a:buClrTx/>
                <a:buSzTx/>
                <a:buFontTx/>
                <a:buNone/>
              </a:pPr>
              <a:t>6</a:t>
            </a:fld>
            <a:endParaRPr lang="en-US" altLang="en-US" sz="1400">
              <a:solidFill>
                <a:srgbClr val="FFFFFF"/>
              </a:solidFill>
              <a:latin typeface="Franklin Gothic Book" panose="020B0503020102020204" pitchFamily="34" charset="0"/>
            </a:endParaRPr>
          </a:p>
        </p:txBody>
      </p:sp>
      <p:sp>
        <p:nvSpPr>
          <p:cNvPr id="17413" name="Content Placeholder 5">
            <a:extLst>
              <a:ext uri="{FF2B5EF4-FFF2-40B4-BE49-F238E27FC236}">
                <a16:creationId xmlns:a16="http://schemas.microsoft.com/office/drawing/2014/main" id="{DCF9B4CE-1A51-B758-8B19-B57C6D9A78D3}"/>
              </a:ext>
            </a:extLst>
          </p:cNvPr>
          <p:cNvSpPr>
            <a:spLocks noGrp="1"/>
          </p:cNvSpPr>
          <p:nvPr>
            <p:ph sz="quarter" idx="1"/>
          </p:nvPr>
        </p:nvSpPr>
        <p:spPr/>
        <p:txBody>
          <a:bodyPr/>
          <a:lstStyle/>
          <a:p>
            <a:pPr eaLnBrk="1" hangingPunct="1"/>
            <a:r>
              <a:rPr lang="en-US" altLang="en-US">
                <a:solidFill>
                  <a:srgbClr val="FF0000"/>
                </a:solidFill>
              </a:rPr>
              <a:t>operating system: </a:t>
            </a:r>
            <a:r>
              <a:rPr lang="en-US" altLang="en-US"/>
              <a:t>two different meanings</a:t>
            </a:r>
          </a:p>
          <a:p>
            <a:pPr lvl="1" eaLnBrk="1" hangingPunct="1"/>
            <a:r>
              <a:rPr lang="en-US" altLang="en-US"/>
              <a:t>the entire package consisting of </a:t>
            </a:r>
            <a:r>
              <a:rPr lang="en-US" altLang="en-US">
                <a:solidFill>
                  <a:srgbClr val="0070C0"/>
                </a:solidFill>
              </a:rPr>
              <a:t>central software managing a computer’s resources</a:t>
            </a:r>
            <a:r>
              <a:rPr lang="en-US" altLang="en-US"/>
              <a:t> and all of </a:t>
            </a:r>
            <a:r>
              <a:rPr lang="en-US" altLang="en-US">
                <a:solidFill>
                  <a:srgbClr val="0070C0"/>
                </a:solidFill>
              </a:rPr>
              <a:t>accompanying standard software tools</a:t>
            </a:r>
            <a:r>
              <a:rPr lang="en-US" altLang="en-US"/>
              <a:t>, such as command-line interpreters, graphical user interfaces, file utilities, and editors.</a:t>
            </a:r>
          </a:p>
          <a:p>
            <a:pPr lvl="1" eaLnBrk="1" hangingPunct="1"/>
            <a:r>
              <a:rPr lang="en-US" altLang="en-US"/>
              <a:t>central software that manages and allocates computer resources (i.e., CPU, RAM, and devices).</a:t>
            </a:r>
          </a:p>
          <a:p>
            <a:pPr eaLnBrk="1" hangingPunct="1"/>
            <a:r>
              <a:rPr lang="en-US" altLang="en-US">
                <a:solidFill>
                  <a:srgbClr val="C00000"/>
                </a:solidFill>
              </a:rPr>
              <a:t>kernel</a:t>
            </a:r>
            <a:r>
              <a:rPr lang="en-US" altLang="en-US"/>
              <a:t> is often used as a synonym for second meaning</a:t>
            </a:r>
          </a:p>
          <a:p>
            <a:pPr eaLnBrk="1" hangingPunct="1"/>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11">
            <a:extLst>
              <a:ext uri="{FF2B5EF4-FFF2-40B4-BE49-F238E27FC236}">
                <a16:creationId xmlns:a16="http://schemas.microsoft.com/office/drawing/2014/main" id="{2F3712A7-EDB5-A083-8B53-B8424F6240B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18435" name="Slide Number Placeholder 10">
            <a:extLst>
              <a:ext uri="{FF2B5EF4-FFF2-40B4-BE49-F238E27FC236}">
                <a16:creationId xmlns:a16="http://schemas.microsoft.com/office/drawing/2014/main" id="{8546926D-D27C-F516-CB23-AC2493C8F4CD}"/>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3AA37677-EB85-4CE3-8144-253557E6B08D}" type="slidenum">
              <a:rPr lang="en-US" altLang="en-US" sz="1400">
                <a:solidFill>
                  <a:srgbClr val="FFFFFF"/>
                </a:solidFill>
                <a:latin typeface="Franklin Gothic Book" panose="020B0503020102020204" pitchFamily="34" charset="0"/>
              </a:rPr>
              <a:pPr>
                <a:spcBef>
                  <a:spcPct val="0"/>
                </a:spcBef>
                <a:buClrTx/>
                <a:buSzTx/>
                <a:buFontTx/>
                <a:buNone/>
              </a:pPr>
              <a:t>7</a:t>
            </a:fld>
            <a:endParaRPr lang="en-US" altLang="en-US" sz="1400">
              <a:solidFill>
                <a:srgbClr val="FFFFFF"/>
              </a:solidFill>
              <a:latin typeface="Franklin Gothic Book" panose="020B0503020102020204" pitchFamily="34" charset="0"/>
            </a:endParaRPr>
          </a:p>
        </p:txBody>
      </p:sp>
      <p:sp>
        <p:nvSpPr>
          <p:cNvPr id="18436" name="Title 1">
            <a:extLst>
              <a:ext uri="{FF2B5EF4-FFF2-40B4-BE49-F238E27FC236}">
                <a16:creationId xmlns:a16="http://schemas.microsoft.com/office/drawing/2014/main" id="{2D56684B-AC86-2F14-02A3-065FA1E26AFF}"/>
              </a:ext>
            </a:extLst>
          </p:cNvPr>
          <p:cNvSpPr>
            <a:spLocks noGrp="1"/>
          </p:cNvSpPr>
          <p:nvPr>
            <p:ph type="title" idx="4294967295"/>
          </p:nvPr>
        </p:nvSpPr>
        <p:spPr>
          <a:xfrm>
            <a:off x="1371600" y="277813"/>
            <a:ext cx="7772400" cy="1143000"/>
          </a:xfrm>
        </p:spPr>
        <p:txBody>
          <a:bodyPr/>
          <a:lstStyle/>
          <a:p>
            <a:pPr eaLnBrk="1" hangingPunct="1"/>
            <a:r>
              <a:rPr lang="en-US" altLang="en-US"/>
              <a:t>What is Operating System?</a:t>
            </a:r>
          </a:p>
        </p:txBody>
      </p:sp>
      <p:sp>
        <p:nvSpPr>
          <p:cNvPr id="18437" name="Content Placeholder 2">
            <a:extLst>
              <a:ext uri="{FF2B5EF4-FFF2-40B4-BE49-F238E27FC236}">
                <a16:creationId xmlns:a16="http://schemas.microsoft.com/office/drawing/2014/main" id="{0EE21A9F-CD49-CFDA-F0B5-B0B9E1001EF3}"/>
              </a:ext>
            </a:extLst>
          </p:cNvPr>
          <p:cNvSpPr>
            <a:spLocks noGrp="1"/>
          </p:cNvSpPr>
          <p:nvPr>
            <p:ph idx="4294967295"/>
          </p:nvPr>
        </p:nvSpPr>
        <p:spPr>
          <a:xfrm>
            <a:off x="3714750" y="1571625"/>
            <a:ext cx="5429250" cy="4525963"/>
          </a:xfrm>
        </p:spPr>
        <p:txBody>
          <a:bodyPr/>
          <a:lstStyle/>
          <a:p>
            <a:pPr eaLnBrk="1" hangingPunct="1">
              <a:buFont typeface="Arial" panose="020B0604020202020204" pitchFamily="34" charset="0"/>
              <a:buChar char="•"/>
            </a:pPr>
            <a:r>
              <a:rPr lang="en-US" altLang="en-US"/>
              <a:t>From app. programmer’s point of view:</a:t>
            </a:r>
          </a:p>
          <a:p>
            <a:pPr lvl="1" eaLnBrk="1" hangingPunct="1">
              <a:buFont typeface="Arial" panose="020B0604020202020204" pitchFamily="34" charset="0"/>
              <a:buChar char="–"/>
            </a:pPr>
            <a:r>
              <a:rPr lang="en-US" altLang="en-US"/>
              <a:t>O.S. manages hardware resources</a:t>
            </a:r>
          </a:p>
          <a:p>
            <a:pPr lvl="1" eaLnBrk="1" hangingPunct="1">
              <a:buFont typeface="Arial" panose="020B0604020202020204" pitchFamily="34" charset="0"/>
              <a:buChar char="–"/>
            </a:pPr>
            <a:r>
              <a:rPr lang="en-US" altLang="en-US"/>
              <a:t>O.S. provides user programs with a simpler interface, i.e. system calls</a:t>
            </a:r>
          </a:p>
          <a:p>
            <a:pPr lvl="2" eaLnBrk="1" hangingPunct="1">
              <a:buFont typeface="Arial" panose="020B0604020202020204" pitchFamily="34" charset="0"/>
              <a:buChar char="•"/>
            </a:pPr>
            <a:r>
              <a:rPr lang="en-US" altLang="en-US"/>
              <a:t>cnt=read(fd, buffer,nbytes)</a:t>
            </a:r>
          </a:p>
          <a:p>
            <a:pPr lvl="2" eaLnBrk="1" hangingPunct="1">
              <a:buFont typeface="Arial" panose="020B0604020202020204" pitchFamily="34" charset="0"/>
              <a:buChar char="•"/>
            </a:pPr>
            <a:r>
              <a:rPr lang="en-US" altLang="en-US"/>
              <a:t>getc() etc.</a:t>
            </a:r>
          </a:p>
          <a:p>
            <a:pPr eaLnBrk="1" hangingPunct="1">
              <a:buFont typeface="Arial" panose="020B0604020202020204" pitchFamily="34" charset="0"/>
              <a:buChar char="•"/>
            </a:pPr>
            <a:r>
              <a:rPr lang="en-US" altLang="en-US"/>
              <a:t>We will encounter OS concepts, inevitably.</a:t>
            </a:r>
          </a:p>
          <a:p>
            <a:pPr lvl="1" eaLnBrk="1" hangingPunct="1">
              <a:buFont typeface="Wingdings" panose="05000000000000000000" pitchFamily="2" charset="2"/>
              <a:buNone/>
            </a:pPr>
            <a:endParaRPr lang="en-US" altLang="en-US"/>
          </a:p>
        </p:txBody>
      </p:sp>
      <p:sp>
        <p:nvSpPr>
          <p:cNvPr id="18438" name="TextBox 3">
            <a:extLst>
              <a:ext uri="{FF2B5EF4-FFF2-40B4-BE49-F238E27FC236}">
                <a16:creationId xmlns:a16="http://schemas.microsoft.com/office/drawing/2014/main" id="{863DF634-FF30-F037-D664-664BFFCAE551}"/>
              </a:ext>
            </a:extLst>
          </p:cNvPr>
          <p:cNvSpPr txBox="1">
            <a:spLocks noChangeArrowheads="1"/>
          </p:cNvSpPr>
          <p:nvPr/>
        </p:nvSpPr>
        <p:spPr bwMode="auto">
          <a:xfrm>
            <a:off x="571500" y="2214563"/>
            <a:ext cx="2928938"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User –level applications</a:t>
            </a:r>
          </a:p>
        </p:txBody>
      </p:sp>
      <p:sp>
        <p:nvSpPr>
          <p:cNvPr id="18439" name="TextBox 4">
            <a:extLst>
              <a:ext uri="{FF2B5EF4-FFF2-40B4-BE49-F238E27FC236}">
                <a16:creationId xmlns:a16="http://schemas.microsoft.com/office/drawing/2014/main" id="{536BD475-CEB1-B6DB-36BD-7FE028B56AC8}"/>
              </a:ext>
            </a:extLst>
          </p:cNvPr>
          <p:cNvSpPr txBox="1">
            <a:spLocks noChangeArrowheads="1"/>
          </p:cNvSpPr>
          <p:nvPr/>
        </p:nvSpPr>
        <p:spPr bwMode="auto">
          <a:xfrm>
            <a:off x="642938" y="3214688"/>
            <a:ext cx="2928937"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Operating System</a:t>
            </a:r>
          </a:p>
        </p:txBody>
      </p:sp>
      <p:sp>
        <p:nvSpPr>
          <p:cNvPr id="18440" name="TextBox 5">
            <a:extLst>
              <a:ext uri="{FF2B5EF4-FFF2-40B4-BE49-F238E27FC236}">
                <a16:creationId xmlns:a16="http://schemas.microsoft.com/office/drawing/2014/main" id="{B7F0F484-B70F-A747-93BE-7B38ABB8E151}"/>
              </a:ext>
            </a:extLst>
          </p:cNvPr>
          <p:cNvSpPr txBox="1">
            <a:spLocks noChangeArrowheads="1"/>
          </p:cNvSpPr>
          <p:nvPr/>
        </p:nvSpPr>
        <p:spPr bwMode="auto">
          <a:xfrm>
            <a:off x="642938" y="4344988"/>
            <a:ext cx="2928937"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b="1">
                <a:latin typeface="Arial" panose="020B0604020202020204" pitchFamily="34" charset="0"/>
              </a:rPr>
              <a:t>Hardware:</a:t>
            </a:r>
            <a:r>
              <a:rPr lang="en-US" altLang="en-US" sz="1800">
                <a:latin typeface="Arial" panose="020B0604020202020204" pitchFamily="34" charset="0"/>
              </a:rPr>
              <a:t> processor(s), main memory, disks, printers, keyboard, display, network interface, etc.</a:t>
            </a:r>
          </a:p>
        </p:txBody>
      </p:sp>
      <p:cxnSp>
        <p:nvCxnSpPr>
          <p:cNvPr id="8" name="Straight Arrow Connector 7">
            <a:extLst>
              <a:ext uri="{FF2B5EF4-FFF2-40B4-BE49-F238E27FC236}">
                <a16:creationId xmlns:a16="http://schemas.microsoft.com/office/drawing/2014/main" id="{4A423984-CB92-B5AF-76AD-F727F40244A3}"/>
              </a:ext>
            </a:extLst>
          </p:cNvPr>
          <p:cNvCxnSpPr/>
          <p:nvPr/>
        </p:nvCxnSpPr>
        <p:spPr>
          <a:xfrm rot="5400000">
            <a:off x="1650206" y="2934494"/>
            <a:ext cx="7016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75B1CD0-EBC6-EFD4-48E1-80CCC76DC041}"/>
              </a:ext>
            </a:extLst>
          </p:cNvPr>
          <p:cNvCxnSpPr/>
          <p:nvPr/>
        </p:nvCxnSpPr>
        <p:spPr>
          <a:xfrm rot="5400000">
            <a:off x="1650206" y="4006057"/>
            <a:ext cx="7016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43" name="TextBox 10">
            <a:extLst>
              <a:ext uri="{FF2B5EF4-FFF2-40B4-BE49-F238E27FC236}">
                <a16:creationId xmlns:a16="http://schemas.microsoft.com/office/drawing/2014/main" id="{8123A7A2-C38B-7AD9-B3EB-DB36A5D23BFA}"/>
              </a:ext>
            </a:extLst>
          </p:cNvPr>
          <p:cNvSpPr txBox="1">
            <a:spLocks noChangeArrowheads="1"/>
          </p:cNvSpPr>
          <p:nvPr/>
        </p:nvSpPr>
        <p:spPr bwMode="auto">
          <a:xfrm>
            <a:off x="1352550" y="2786063"/>
            <a:ext cx="1582738" cy="36988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b="1">
                <a:solidFill>
                  <a:srgbClr val="FF0000"/>
                </a:solidFill>
                <a:latin typeface="Arial" panose="020B0604020202020204" pitchFamily="34" charset="0"/>
              </a:rPr>
              <a:t>System calls</a:t>
            </a:r>
          </a:p>
        </p:txBody>
      </p:sp>
      <p:sp>
        <p:nvSpPr>
          <p:cNvPr id="18444" name="TextBox 11">
            <a:extLst>
              <a:ext uri="{FF2B5EF4-FFF2-40B4-BE49-F238E27FC236}">
                <a16:creationId xmlns:a16="http://schemas.microsoft.com/office/drawing/2014/main" id="{87D99E25-74B7-CC10-5141-5FF87A3B087F}"/>
              </a:ext>
            </a:extLst>
          </p:cNvPr>
          <p:cNvSpPr txBox="1">
            <a:spLocks noChangeArrowheads="1"/>
          </p:cNvSpPr>
          <p:nvPr/>
        </p:nvSpPr>
        <p:spPr bwMode="auto">
          <a:xfrm>
            <a:off x="642938" y="3786188"/>
            <a:ext cx="2928937" cy="36988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a:latin typeface="Arial" panose="020B0604020202020204" pitchFamily="34" charset="0"/>
              </a:rPr>
              <a:t>Physical machine interface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a:extLst>
              <a:ext uri="{FF2B5EF4-FFF2-40B4-BE49-F238E27FC236}">
                <a16:creationId xmlns:a16="http://schemas.microsoft.com/office/drawing/2014/main" id="{F2914E7E-F476-047C-9209-C31AC09F081A}"/>
              </a:ext>
            </a:extLst>
          </p:cNvPr>
          <p:cNvSpPr>
            <a:spLocks noGrp="1"/>
          </p:cNvSpPr>
          <p:nvPr>
            <p:ph type="title"/>
          </p:nvPr>
        </p:nvSpPr>
        <p:spPr/>
        <p:txBody>
          <a:bodyPr>
            <a:normAutofit fontScale="90000"/>
          </a:bodyPr>
          <a:lstStyle/>
          <a:p>
            <a:pPr eaLnBrk="1" fontAlgn="auto" hangingPunct="1">
              <a:spcAft>
                <a:spcPts val="0"/>
              </a:spcAft>
              <a:defRPr/>
            </a:pPr>
            <a:r>
              <a:rPr lang="en-US"/>
              <a:t>Kernel Functionalities: Process scheduling</a:t>
            </a:r>
          </a:p>
        </p:txBody>
      </p:sp>
      <p:sp>
        <p:nvSpPr>
          <p:cNvPr id="20483" name="Footer Placeholder 1">
            <a:extLst>
              <a:ext uri="{FF2B5EF4-FFF2-40B4-BE49-F238E27FC236}">
                <a16:creationId xmlns:a16="http://schemas.microsoft.com/office/drawing/2014/main" id="{1928BC1B-88F2-F6B7-5D0F-56872D050AA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20484" name="Slide Number Placeholder 2">
            <a:extLst>
              <a:ext uri="{FF2B5EF4-FFF2-40B4-BE49-F238E27FC236}">
                <a16:creationId xmlns:a16="http://schemas.microsoft.com/office/drawing/2014/main" id="{A41F2EC1-C5D5-37ED-AADD-F9BEEA5A1DC5}"/>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633542DE-9800-413C-BFD2-88DB121816F4}" type="slidenum">
              <a:rPr lang="en-US" altLang="en-US" sz="1400">
                <a:solidFill>
                  <a:srgbClr val="FFFFFF"/>
                </a:solidFill>
                <a:latin typeface="Franklin Gothic Book" panose="020B0503020102020204" pitchFamily="34" charset="0"/>
              </a:rPr>
              <a:pPr>
                <a:spcBef>
                  <a:spcPct val="0"/>
                </a:spcBef>
                <a:buClrTx/>
                <a:buSzTx/>
                <a:buFontTx/>
                <a:buNone/>
              </a:pPr>
              <a:t>8</a:t>
            </a:fld>
            <a:endParaRPr lang="en-US" altLang="en-US" sz="1400">
              <a:solidFill>
                <a:srgbClr val="FFFFFF"/>
              </a:solidFill>
              <a:latin typeface="Franklin Gothic Book" panose="020B0503020102020204" pitchFamily="34" charset="0"/>
            </a:endParaRPr>
          </a:p>
        </p:txBody>
      </p:sp>
      <p:sp>
        <p:nvSpPr>
          <p:cNvPr id="20485" name="Content Placeholder 4">
            <a:extLst>
              <a:ext uri="{FF2B5EF4-FFF2-40B4-BE49-F238E27FC236}">
                <a16:creationId xmlns:a16="http://schemas.microsoft.com/office/drawing/2014/main" id="{78C3A691-9837-F057-B74E-78EFEC9CAF1F}"/>
              </a:ext>
            </a:extLst>
          </p:cNvPr>
          <p:cNvSpPr>
            <a:spLocks noGrp="1"/>
          </p:cNvSpPr>
          <p:nvPr>
            <p:ph sz="quarter" idx="1"/>
          </p:nvPr>
        </p:nvSpPr>
        <p:spPr/>
        <p:txBody>
          <a:bodyPr/>
          <a:lstStyle/>
          <a:p>
            <a:pPr eaLnBrk="1" hangingPunct="1"/>
            <a:r>
              <a:rPr lang="en-US" altLang="en-US"/>
              <a:t>Managing one or more central processing units (CPUs), </a:t>
            </a:r>
          </a:p>
          <a:p>
            <a:pPr eaLnBrk="1" hangingPunct="1"/>
            <a:r>
              <a:rPr lang="en-US" altLang="en-US"/>
              <a:t>Unix: a preemptive </a:t>
            </a:r>
            <a:r>
              <a:rPr lang="en-US" altLang="en-US">
                <a:solidFill>
                  <a:srgbClr val="C00000"/>
                </a:solidFill>
              </a:rPr>
              <a:t>multitasking operating system</a:t>
            </a:r>
          </a:p>
          <a:p>
            <a:pPr lvl="1" eaLnBrk="1" hangingPunct="1"/>
            <a:r>
              <a:rPr lang="en-US" altLang="en-US"/>
              <a:t>multiple processes (i.e., running programs) can simultaneously reside in memory and each may receive use of the CPU(s).</a:t>
            </a:r>
          </a:p>
          <a:p>
            <a:pPr lvl="1" eaLnBrk="1" hangingPunct="1"/>
            <a:r>
              <a:rPr lang="en-US" altLang="en-US">
                <a:solidFill>
                  <a:srgbClr val="C00000"/>
                </a:solidFill>
              </a:rPr>
              <a:t>Preemptive</a:t>
            </a:r>
            <a:r>
              <a:rPr lang="en-US" altLang="en-US"/>
              <a:t>: scheduler can preempt (or interrupt) a process, and resume its execution later =&gt; to support interactive responses</a:t>
            </a:r>
          </a:p>
          <a:p>
            <a:pPr lvl="2" eaLnBrk="1" hangingPunct="1"/>
            <a:r>
              <a:rPr lang="en-US" altLang="en-US" sz="2400"/>
              <a:t>the processors are allowed to spend finite chunks of time (</a:t>
            </a:r>
            <a:r>
              <a:rPr lang="en-US" altLang="en-US" sz="2400" i="1">
                <a:solidFill>
                  <a:srgbClr val="C00000"/>
                </a:solidFill>
              </a:rPr>
              <a:t>quanta, or timeslices</a:t>
            </a:r>
            <a:r>
              <a:rPr lang="en-US" altLang="en-US" sz="2400"/>
              <a:t>) per process</a:t>
            </a:r>
          </a:p>
          <a:p>
            <a:pPr eaLnBrk="1" hangingPunct="1"/>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a:extLst>
              <a:ext uri="{FF2B5EF4-FFF2-40B4-BE49-F238E27FC236}">
                <a16:creationId xmlns:a16="http://schemas.microsoft.com/office/drawing/2014/main" id="{B58D8C8C-85C5-F20B-4495-AC9AF0361EDF}"/>
              </a:ext>
            </a:extLst>
          </p:cNvPr>
          <p:cNvSpPr>
            <a:spLocks noGrp="1"/>
          </p:cNvSpPr>
          <p:nvPr>
            <p:ph type="title"/>
          </p:nvPr>
        </p:nvSpPr>
        <p:spPr/>
        <p:txBody>
          <a:bodyPr>
            <a:normAutofit fontScale="90000"/>
          </a:bodyPr>
          <a:lstStyle/>
          <a:p>
            <a:pPr eaLnBrk="1" fontAlgn="auto" hangingPunct="1">
              <a:spcAft>
                <a:spcPts val="0"/>
              </a:spcAft>
              <a:defRPr/>
            </a:pPr>
            <a:r>
              <a:rPr lang="en-US"/>
              <a:t>Kernel Functionalities: Memory management</a:t>
            </a:r>
          </a:p>
        </p:txBody>
      </p:sp>
      <p:sp>
        <p:nvSpPr>
          <p:cNvPr id="21507" name="Footer Placeholder 1">
            <a:extLst>
              <a:ext uri="{FF2B5EF4-FFF2-40B4-BE49-F238E27FC236}">
                <a16:creationId xmlns:a16="http://schemas.microsoft.com/office/drawing/2014/main" id="{61BF30A9-E2BA-C1C2-1DD1-645EC9375ED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1400">
                <a:solidFill>
                  <a:schemeClr val="tx2"/>
                </a:solidFill>
                <a:latin typeface="Arial" panose="020B0604020202020204" pitchFamily="34" charset="0"/>
              </a:rPr>
              <a:t>Unix System Programming, Spring 2013</a:t>
            </a:r>
          </a:p>
        </p:txBody>
      </p:sp>
      <p:sp>
        <p:nvSpPr>
          <p:cNvPr id="21508" name="Slide Number Placeholder 2">
            <a:extLst>
              <a:ext uri="{FF2B5EF4-FFF2-40B4-BE49-F238E27FC236}">
                <a16:creationId xmlns:a16="http://schemas.microsoft.com/office/drawing/2014/main" id="{6BBA1DF7-5F62-4C72-81D0-2C167941AA28}"/>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BA991164-3516-4EC8-8AC9-0E1EDB3C19C9}" type="slidenum">
              <a:rPr lang="en-US" altLang="en-US" sz="1400">
                <a:solidFill>
                  <a:srgbClr val="FFFFFF"/>
                </a:solidFill>
                <a:latin typeface="Franklin Gothic Book" panose="020B0503020102020204" pitchFamily="34" charset="0"/>
              </a:rPr>
              <a:pPr>
                <a:spcBef>
                  <a:spcPct val="0"/>
                </a:spcBef>
                <a:buClrTx/>
                <a:buSzTx/>
                <a:buFontTx/>
                <a:buNone/>
              </a:pPr>
              <a:t>9</a:t>
            </a:fld>
            <a:endParaRPr lang="en-US" altLang="en-US" sz="1400">
              <a:solidFill>
                <a:srgbClr val="FFFFFF"/>
              </a:solidFill>
              <a:latin typeface="Franklin Gothic Book" panose="020B0503020102020204" pitchFamily="34" charset="0"/>
            </a:endParaRPr>
          </a:p>
        </p:txBody>
      </p:sp>
      <p:sp>
        <p:nvSpPr>
          <p:cNvPr id="2" name="Content Placeholder 4">
            <a:extLst>
              <a:ext uri="{FF2B5EF4-FFF2-40B4-BE49-F238E27FC236}">
                <a16:creationId xmlns:a16="http://schemas.microsoft.com/office/drawing/2014/main" id="{6FFC7ADB-17D3-A06A-EAEF-ECE03ABCAC3A}"/>
              </a:ext>
            </a:extLst>
          </p:cNvPr>
          <p:cNvSpPr>
            <a:spLocks noGrp="1"/>
          </p:cNvSpPr>
          <p:nvPr>
            <p:ph sz="quarter" idx="1"/>
          </p:nvPr>
        </p:nvSpPr>
        <p:spPr/>
        <p:txBody>
          <a:bodyPr>
            <a:normAutofit lnSpcReduction="10000"/>
          </a:bodyPr>
          <a:lstStyle/>
          <a:p>
            <a:pPr marL="274320" indent="-274320" eaLnBrk="1" fontAlgn="auto" hangingPunct="1">
              <a:spcBef>
                <a:spcPts val="580"/>
              </a:spcBef>
              <a:spcAft>
                <a:spcPts val="0"/>
              </a:spcAft>
              <a:buFont typeface="Wingdings 2"/>
              <a:buChar char=""/>
              <a:defRPr/>
            </a:pPr>
            <a:r>
              <a:rPr lang="en-US"/>
              <a:t>Manage </a:t>
            </a:r>
            <a:r>
              <a:rPr lang="en-US">
                <a:solidFill>
                  <a:srgbClr val="C00000"/>
                </a:solidFill>
              </a:rPr>
              <a:t>physical memory (RAM) to be </a:t>
            </a:r>
            <a:r>
              <a:rPr lang="en-US"/>
              <a:t>shared among processes in an equitable and efficient fashion</a:t>
            </a:r>
          </a:p>
          <a:p>
            <a:pPr marL="274320" indent="-274320" eaLnBrk="1" fontAlgn="auto" hangingPunct="1">
              <a:spcBef>
                <a:spcPts val="580"/>
              </a:spcBef>
              <a:spcAft>
                <a:spcPts val="0"/>
              </a:spcAft>
              <a:buFont typeface="Wingdings 2"/>
              <a:buChar char=""/>
              <a:defRPr/>
            </a:pPr>
            <a:r>
              <a:rPr lang="en-US">
                <a:solidFill>
                  <a:srgbClr val="C00000"/>
                </a:solidFill>
              </a:rPr>
              <a:t>Virtual memory management</a:t>
            </a:r>
            <a:r>
              <a:rPr lang="en-US"/>
              <a:t>:</a:t>
            </a:r>
          </a:p>
          <a:p>
            <a:pPr marL="548640" lvl="1" eaLnBrk="1" fontAlgn="auto" hangingPunct="1">
              <a:spcBef>
                <a:spcPts val="370"/>
              </a:spcBef>
              <a:spcAft>
                <a:spcPts val="0"/>
              </a:spcAft>
              <a:buFont typeface="Wingdings 2"/>
              <a:buChar char=""/>
              <a:defRPr/>
            </a:pPr>
            <a:r>
              <a:rPr lang="en-US"/>
              <a:t>Processes are isolated from one another and from the kernel, so that one process can’t read or modify the memory of another process or the kernel.</a:t>
            </a:r>
          </a:p>
          <a:p>
            <a:pPr marL="548640" lvl="1" eaLnBrk="1" fontAlgn="auto" hangingPunct="1">
              <a:spcBef>
                <a:spcPts val="370"/>
              </a:spcBef>
              <a:spcAft>
                <a:spcPts val="0"/>
              </a:spcAft>
              <a:buFont typeface="Wingdings 2"/>
              <a:buChar char=""/>
              <a:defRPr/>
            </a:pPr>
            <a:r>
              <a:rPr lang="en-US"/>
              <a:t>Only part of a process needs to be kept in memory, thereby lowering the memory requirements of each process and allowing more processes to be held in RAM simultaneously.</a:t>
            </a:r>
          </a:p>
          <a:p>
            <a:pPr marL="548640" lvl="1" eaLnBrk="1" fontAlgn="auto" hangingPunct="1">
              <a:spcBef>
                <a:spcPts val="370"/>
              </a:spcBef>
              <a:spcAft>
                <a:spcPts val="0"/>
              </a:spcAft>
              <a:buFont typeface="Wingdings 2"/>
              <a:buChar char=""/>
              <a:defRPr/>
            </a:pPr>
            <a:r>
              <a:rPr lang="en-US"/>
              <a:t>better CPU utilization, since it increases the likelihood that, at any moment in time, there is at least one process that the CPU(s) can execute.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379DEFDC79A64E9F10E02208034C3C" ma:contentTypeVersion="0" ma:contentTypeDescription="Create a new document." ma:contentTypeScope="" ma:versionID="f81ae76a9ffc3706eb64d728d2b47172">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5400A3-33C4-448D-BDAD-0C94D8D7ADF8}"/>
</file>

<file path=customXml/itemProps2.xml><?xml version="1.0" encoding="utf-8"?>
<ds:datastoreItem xmlns:ds="http://schemas.openxmlformats.org/officeDocument/2006/customXml" ds:itemID="{5EF7C11B-3D12-4C39-8D1F-BCFB08CD68E7}"/>
</file>

<file path=customXml/itemProps3.xml><?xml version="1.0" encoding="utf-8"?>
<ds:datastoreItem xmlns:ds="http://schemas.openxmlformats.org/officeDocument/2006/customXml" ds:itemID="{D005BAC6-7329-48E6-8D74-15A23C0F3378}"/>
</file>

<file path=docProps/app.xml><?xml version="1.0" encoding="utf-8"?>
<Properties xmlns="http://schemas.openxmlformats.org/officeDocument/2006/extended-properties" xmlns:vt="http://schemas.openxmlformats.org/officeDocument/2006/docPropsVTypes">
  <Template>Equity</Template>
  <TotalTime>5638</TotalTime>
  <Words>4758</Words>
  <Application>Microsoft Office PowerPoint</Application>
  <PresentationFormat>On-screen Show (4:3)</PresentationFormat>
  <Paragraphs>682</Paragraphs>
  <Slides>58</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Calibri</vt:lpstr>
      <vt:lpstr>Comic Sans MS</vt:lpstr>
      <vt:lpstr>Franklin Gothic Book</vt:lpstr>
      <vt:lpstr>Perpetua</vt:lpstr>
      <vt:lpstr>Wingdings</vt:lpstr>
      <vt:lpstr>Wingdings 2</vt:lpstr>
      <vt:lpstr>Equity</vt:lpstr>
      <vt:lpstr>CISC 3130 Unix System Programming</vt:lpstr>
      <vt:lpstr>Outline</vt:lpstr>
      <vt:lpstr>You’ve written programs… </vt:lpstr>
      <vt:lpstr>About this course</vt:lpstr>
      <vt:lpstr>About this course</vt:lpstr>
      <vt:lpstr>Operating System, Kernel</vt:lpstr>
      <vt:lpstr>What is Operating System?</vt:lpstr>
      <vt:lpstr>Kernel Functionalities: Process scheduling</vt:lpstr>
      <vt:lpstr>Kernel Functionalities: Memory management</vt:lpstr>
      <vt:lpstr>Other OS functionalities … </vt:lpstr>
      <vt:lpstr>Layers in UNIX/Linux System</vt:lpstr>
      <vt:lpstr>Goal of this course</vt:lpstr>
      <vt:lpstr>Roadmap: a top-down approach</vt:lpstr>
      <vt:lpstr>Now let’s get started with some background information. </vt:lpstr>
      <vt:lpstr>Timeline of Unix/Linux, GNU</vt:lpstr>
      <vt:lpstr>GNU history</vt:lpstr>
      <vt:lpstr>GPL License</vt:lpstr>
      <vt:lpstr>Linux history</vt:lpstr>
      <vt:lpstr>Linux kernel versions</vt:lpstr>
      <vt:lpstr>Linux version history</vt:lpstr>
      <vt:lpstr>Linux version history</vt:lpstr>
      <vt:lpstr>Understanding uname</vt:lpstr>
      <vt:lpstr>Unix Standardization</vt:lpstr>
      <vt:lpstr>Single Unix Specification</vt:lpstr>
      <vt:lpstr>X/Open =&gt; Open Group</vt:lpstr>
      <vt:lpstr>Today’s Unix Systems </vt:lpstr>
      <vt:lpstr>Outline</vt:lpstr>
      <vt:lpstr>A Quick Start </vt:lpstr>
      <vt:lpstr>Your first encounter: shell </vt:lpstr>
      <vt:lpstr>Check/Change Login Shell</vt:lpstr>
      <vt:lpstr>Shell: interactive mode</vt:lpstr>
      <vt:lpstr>UNIX command line</vt:lpstr>
      <vt:lpstr>The most important command !!!</vt:lpstr>
      <vt:lpstr>Correcting type mistakes</vt:lpstr>
      <vt:lpstr>Shell: batch/scripting mode</vt:lpstr>
      <vt:lpstr>Outline</vt:lpstr>
      <vt:lpstr>Unix File</vt:lpstr>
      <vt:lpstr>What’s in a file ? </vt:lpstr>
      <vt:lpstr>File Viewing Commands</vt:lpstr>
      <vt:lpstr>File manipulation commands</vt:lpstr>
      <vt:lpstr>File manipulation commands (2)</vt:lpstr>
      <vt:lpstr>File manipulation commands (3)</vt:lpstr>
      <vt:lpstr>Hierarchical file system</vt:lpstr>
      <vt:lpstr>Absolute pathname, path</vt:lpstr>
      <vt:lpstr>Home directory</vt:lpstr>
      <vt:lpstr>Current directory &amp; Relative Pathname</vt:lpstr>
      <vt:lpstr>Getting around in the file system</vt:lpstr>
      <vt:lpstr>Command for change current directory (move around)</vt:lpstr>
      <vt:lpstr>Relative pathname</vt:lpstr>
      <vt:lpstr>Relative pathname</vt:lpstr>
      <vt:lpstr>Getting around in the file system</vt:lpstr>
      <vt:lpstr>Long listing</vt:lpstr>
      <vt:lpstr>Long listing explained</vt:lpstr>
      <vt:lpstr>File permissions</vt:lpstr>
      <vt:lpstr>User and Group</vt:lpstr>
      <vt:lpstr>More to play with</vt:lpstr>
      <vt:lpstr>Summary</vt:lpstr>
      <vt:lpstr>Summary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CSRU3130 Unix System Programming</dc:title>
  <dc:creator>Xiaolan Zhang</dc:creator>
  <cp:lastModifiedBy>Trung Kien Dao</cp:lastModifiedBy>
  <cp:revision>364</cp:revision>
  <dcterms:created xsi:type="dcterms:W3CDTF">2007-12-29T15:57:56Z</dcterms:created>
  <dcterms:modified xsi:type="dcterms:W3CDTF">2023-03-29T16:24:06Z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0x010100D6379DEFDC79A64E9F10E02208034C3C</vt:lpwstr>
  </property>
</Properties>
</file>