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1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7"/>
  </p:normalViewPr>
  <p:slideViewPr>
    <p:cSldViewPr snapToGrid="0">
      <p:cViewPr>
        <p:scale>
          <a:sx n="80" d="100"/>
          <a:sy n="80" d="100"/>
        </p:scale>
        <p:origin x="1662" y="33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033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19542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</a:t>
            </a:r>
            <a:r>
              <a:rPr lang="en-US" altLang="en-US"/>
              <a:t>together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9" r="-1396"/>
          <a:stretch/>
        </p:blipFill>
        <p:spPr>
          <a:xfrm>
            <a:off x="999117" y="1075586"/>
            <a:ext cx="7145765" cy="470682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all flags replaced</a:t>
            </a:r>
          </a:p>
          <a:p>
            <a:pPr lvl="2"/>
            <a:r>
              <a:rPr lang="en-US" altLang="en-US" dirty="0"/>
              <a:t>If CPU in user mode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only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500258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6" r="-1716"/>
          <a:stretch/>
        </p:blipFill>
        <p:spPr>
          <a:xfrm>
            <a:off x="982133" y="1073150"/>
            <a:ext cx="7179733" cy="47117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235210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18: Virtual Machines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136068"/>
            <a:ext cx="7351712" cy="4483100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VMM makes equivalent change to NPTs and its own page tables</a:t>
            </a:r>
          </a:p>
          <a:p>
            <a:pPr lvl="1"/>
            <a:r>
              <a:rPr lang="en-US" altLang="en-US" dirty="0"/>
              <a:t>Can cause many more TLB misses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4" r="-5135"/>
          <a:stretch/>
        </p:blipFill>
        <p:spPr>
          <a:xfrm>
            <a:off x="2606565" y="956331"/>
            <a:ext cx="3930870" cy="555277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general-purpose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43000"/>
            <a:ext cx="7646922" cy="4030663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1009"/>
          <a:stretch/>
        </p:blipFill>
        <p:spPr>
          <a:xfrm>
            <a:off x="604279" y="1151047"/>
            <a:ext cx="7935442" cy="455590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4" r="-2820"/>
          <a:stretch/>
        </p:blipFill>
        <p:spPr>
          <a:xfrm>
            <a:off x="1802524" y="965200"/>
            <a:ext cx="5538952" cy="5134821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ＭＳ Ｐゴシック" charset="0"/>
              </a:rPr>
              <a:t>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</a:t>
            </a:r>
            <a:r>
              <a:rPr lang="en-US" dirty="0"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ＭＳ Ｐゴシック" charset="0"/>
              </a:rPr>
              <a:t> CPU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overcommitment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23974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39279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998621"/>
            <a:ext cx="7954411" cy="503951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create new guest</a:t>
            </a:r>
          </a:p>
          <a:p>
            <a:r>
              <a:rPr lang="en-US" altLang="en-US" dirty="0"/>
              <a:t>Move file to another system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9232" y="989399"/>
            <a:ext cx="8086939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ea typeface="ＭＳ Ｐゴシック" charset="0"/>
              </a:rPr>
              <a:t>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r="-1146"/>
          <a:stretch/>
        </p:blipFill>
        <p:spPr>
          <a:xfrm>
            <a:off x="1124979" y="1041220"/>
            <a:ext cx="6894041" cy="477556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244330" y="1257408"/>
            <a:ext cx="6655340" cy="3663508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065213"/>
            <a:ext cx="7945509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23041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51288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53562"/>
            <a:ext cx="8098972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–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Operating-system-like 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–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2353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48768"/>
            <a:ext cx="7704137" cy="4530725"/>
          </a:xfrm>
        </p:spPr>
        <p:txBody>
          <a:bodyPr/>
          <a:lstStyle/>
          <a:p>
            <a:r>
              <a:rPr lang="en-US" altLang="en-US" dirty="0"/>
              <a:t>Other variations include: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</a:t>
            </a:r>
            <a:r>
              <a:rPr lang="en-US" altLang="en-US" b="1" dirty="0"/>
              <a:t>–</a:t>
            </a:r>
            <a:r>
              <a:rPr lang="en-US" altLang="en-US" dirty="0"/>
              <a:t> Technique in which the guest operating system is modified to work in cooperation with the VMM to optimize performance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b="1" dirty="0"/>
              <a:t>–</a:t>
            </a:r>
            <a:r>
              <a:rPr lang="en-US" altLang="en-US" dirty="0"/>
              <a:t>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23331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0" y="1233488"/>
            <a:ext cx="7658569" cy="4530725"/>
          </a:xfrm>
        </p:spPr>
        <p:txBody>
          <a:bodyPr/>
          <a:lstStyle/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b="1" dirty="0"/>
              <a:t>–</a:t>
            </a:r>
            <a:r>
              <a:rPr lang="en-US" altLang="en-US" dirty="0"/>
              <a:t>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Much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470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4841"/>
            <a:ext cx="7739808" cy="4530725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Programs running within that environment show only minor performance decreases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0" ma:contentTypeDescription="Create a new document." ma:contentTypeScope="" ma:versionID="f81ae76a9ffc3706eb64d728d2b471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770F2-011F-4F0E-8DD9-C255BCC8E7C2}"/>
</file>

<file path=customXml/itemProps2.xml><?xml version="1.0" encoding="utf-8"?>
<ds:datastoreItem xmlns:ds="http://schemas.openxmlformats.org/officeDocument/2006/customXml" ds:itemID="{6E8DFB14-03E2-4C25-BB3F-35012255822D}"/>
</file>

<file path=customXml/itemProps3.xml><?xml version="1.0" encoding="utf-8"?>
<ds:datastoreItem xmlns:ds="http://schemas.openxmlformats.org/officeDocument/2006/customXml" ds:itemID="{87B2995B-703B-4E76-B96F-B24DD1FCF9CD}"/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15603</TotalTime>
  <Words>3852</Words>
  <Application>Microsoft Office PowerPoint</Application>
  <PresentationFormat>On-screen Show (4:3)</PresentationFormat>
  <Paragraphs>392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18:  Virtual Machines</vt:lpstr>
      <vt:lpstr>Chapter 18: Virtual Machines</vt:lpstr>
      <vt:lpstr>Chapter 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Dao Trung Kien</cp:lastModifiedBy>
  <cp:revision>245</cp:revision>
  <cp:lastPrinted>2013-09-10T17:57:57Z</cp:lastPrinted>
  <dcterms:created xsi:type="dcterms:W3CDTF">2011-01-13T23:43:38Z</dcterms:created>
  <dcterms:modified xsi:type="dcterms:W3CDTF">2023-07-06T01:46:41Z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