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6" r:id="rId24"/>
    <p:sldId id="357" r:id="rId25"/>
    <p:sldId id="358" r:id="rId26"/>
    <p:sldId id="359" r:id="rId27"/>
    <p:sldId id="360" r:id="rId28"/>
    <p:sldId id="361" r:id="rId29"/>
    <p:sldId id="363" r:id="rId30"/>
    <p:sldId id="364" r:id="rId31"/>
    <p:sldId id="365" r:id="rId32"/>
    <p:sldId id="366" r:id="rId33"/>
    <p:sldId id="367" r:id="rId34"/>
    <p:sldId id="368" r:id="rId35"/>
    <p:sldId id="370" r:id="rId36"/>
    <p:sldId id="371" r:id="rId37"/>
    <p:sldId id="372" r:id="rId38"/>
    <p:sldId id="373" r:id="rId39"/>
    <p:sldId id="374" r:id="rId40"/>
    <p:sldId id="375" r:id="rId4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B69AA-3E97-400F-8227-BDD923428475}" v="5" dt="2022-03-23T17:28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116" d="100"/>
          <a:sy n="116" d="100"/>
        </p:scale>
        <p:origin x="1464" y="10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ge, Judi" userId="8877ca70-2753-47e6-94dc-e416309bcd8d" providerId="ADAL" clId="{327B69AA-3E97-400F-8227-BDD923428475}"/>
    <pc:docChg chg="undo redo custSel modSld">
      <pc:chgData name="Paige, Judi" userId="8877ca70-2753-47e6-94dc-e416309bcd8d" providerId="ADAL" clId="{327B69AA-3E97-400F-8227-BDD923428475}" dt="2022-03-23T17:28:00.632" v="173" actId="1076"/>
      <pc:docMkLst>
        <pc:docMk/>
      </pc:docMkLst>
      <pc:sldChg chg="modSp mod">
        <pc:chgData name="Paige, Judi" userId="8877ca70-2753-47e6-94dc-e416309bcd8d" providerId="ADAL" clId="{327B69AA-3E97-400F-8227-BDD923428475}" dt="2022-03-23T15:54:20.266" v="59" actId="20577"/>
        <pc:sldMkLst>
          <pc:docMk/>
          <pc:sldMk cId="0" sldId="335"/>
        </pc:sldMkLst>
        <pc:spChg chg="mod">
          <ac:chgData name="Paige, Judi" userId="8877ca70-2753-47e6-94dc-e416309bcd8d" providerId="ADAL" clId="{327B69AA-3E97-400F-8227-BDD923428475}" dt="2022-03-23T15:54:20.266" v="59" actId="20577"/>
          <ac:spMkLst>
            <pc:docMk/>
            <pc:sldMk cId="0" sldId="335"/>
            <ac:spMk id="13314" creationId="{F4824E8A-1421-4BF0-9A60-6CA3F5021CE8}"/>
          </ac:spMkLst>
        </pc:spChg>
      </pc:sldChg>
      <pc:sldChg chg="modSp mod">
        <pc:chgData name="Paige, Judi" userId="8877ca70-2753-47e6-94dc-e416309bcd8d" providerId="ADAL" clId="{327B69AA-3E97-400F-8227-BDD923428475}" dt="2022-03-23T15:53:47.130" v="57" actId="20577"/>
        <pc:sldMkLst>
          <pc:docMk/>
          <pc:sldMk cId="0" sldId="337"/>
        </pc:sldMkLst>
        <pc:spChg chg="mod">
          <ac:chgData name="Paige, Judi" userId="8877ca70-2753-47e6-94dc-e416309bcd8d" providerId="ADAL" clId="{327B69AA-3E97-400F-8227-BDD923428475}" dt="2022-03-23T15:53:47.130" v="57" actId="20577"/>
          <ac:spMkLst>
            <pc:docMk/>
            <pc:sldMk cId="0" sldId="337"/>
            <ac:spMk id="15362" creationId="{97E50AC4-3665-4FFE-B1D6-0D72C5ECE804}"/>
          </ac:spMkLst>
        </pc:spChg>
      </pc:sldChg>
      <pc:sldChg chg="modSp">
        <pc:chgData name="Paige, Judi" userId="8877ca70-2753-47e6-94dc-e416309bcd8d" providerId="ADAL" clId="{327B69AA-3E97-400F-8227-BDD923428475}" dt="2022-03-23T17:28:00.632" v="173" actId="1076"/>
        <pc:sldMkLst>
          <pc:docMk/>
          <pc:sldMk cId="0" sldId="340"/>
        </pc:sldMkLst>
        <pc:spChg chg="mod">
          <ac:chgData name="Paige, Judi" userId="8877ca70-2753-47e6-94dc-e416309bcd8d" providerId="ADAL" clId="{327B69AA-3E97-400F-8227-BDD923428475}" dt="2022-03-23T17:28:00.632" v="173" actId="1076"/>
          <ac:spMkLst>
            <pc:docMk/>
            <pc:sldMk cId="0" sldId="340"/>
            <ac:spMk id="17409" creationId="{837C291A-9445-4721-B361-26FE27F4113C}"/>
          </ac:spMkLst>
        </pc:spChg>
      </pc:sldChg>
      <pc:sldChg chg="modSp">
        <pc:chgData name="Paige, Judi" userId="8877ca70-2753-47e6-94dc-e416309bcd8d" providerId="ADAL" clId="{327B69AA-3E97-400F-8227-BDD923428475}" dt="2022-03-23T17:27:44.373" v="171" actId="1076"/>
        <pc:sldMkLst>
          <pc:docMk/>
          <pc:sldMk cId="0" sldId="341"/>
        </pc:sldMkLst>
        <pc:spChg chg="mod">
          <ac:chgData name="Paige, Judi" userId="8877ca70-2753-47e6-94dc-e416309bcd8d" providerId="ADAL" clId="{327B69AA-3E97-400F-8227-BDD923428475}" dt="2022-03-23T17:27:44.373" v="171" actId="1076"/>
          <ac:spMkLst>
            <pc:docMk/>
            <pc:sldMk cId="0" sldId="341"/>
            <ac:spMk id="19457" creationId="{C1FE1CF9-67CC-4C8B-A23E-E3989C148625}"/>
          </ac:spMkLst>
        </pc:spChg>
      </pc:sldChg>
      <pc:sldChg chg="modSp mod">
        <pc:chgData name="Paige, Judi" userId="8877ca70-2753-47e6-94dc-e416309bcd8d" providerId="ADAL" clId="{327B69AA-3E97-400F-8227-BDD923428475}" dt="2022-03-23T15:57:12.609" v="75" actId="20577"/>
        <pc:sldMkLst>
          <pc:docMk/>
          <pc:sldMk cId="0" sldId="344"/>
        </pc:sldMkLst>
        <pc:spChg chg="mod">
          <ac:chgData name="Paige, Judi" userId="8877ca70-2753-47e6-94dc-e416309bcd8d" providerId="ADAL" clId="{327B69AA-3E97-400F-8227-BDD923428475}" dt="2022-03-23T15:57:12.609" v="75" actId="20577"/>
          <ac:spMkLst>
            <pc:docMk/>
            <pc:sldMk cId="0" sldId="344"/>
            <ac:spMk id="25602" creationId="{248F74CB-A637-4326-83AD-A85531E46B2E}"/>
          </ac:spMkLst>
        </pc:spChg>
      </pc:sldChg>
      <pc:sldChg chg="modSp mod">
        <pc:chgData name="Paige, Judi" userId="8877ca70-2753-47e6-94dc-e416309bcd8d" providerId="ADAL" clId="{327B69AA-3E97-400F-8227-BDD923428475}" dt="2022-03-23T15:58:37.785" v="89" actId="20577"/>
        <pc:sldMkLst>
          <pc:docMk/>
          <pc:sldMk cId="0" sldId="349"/>
        </pc:sldMkLst>
        <pc:spChg chg="mod">
          <ac:chgData name="Paige, Judi" userId="8877ca70-2753-47e6-94dc-e416309bcd8d" providerId="ADAL" clId="{327B69AA-3E97-400F-8227-BDD923428475}" dt="2022-03-23T15:58:37.785" v="89" actId="20577"/>
          <ac:spMkLst>
            <pc:docMk/>
            <pc:sldMk cId="0" sldId="349"/>
            <ac:spMk id="31746" creationId="{EFC0A195-78EA-410E-9026-C9CEFE55CB37}"/>
          </ac:spMkLst>
        </pc:spChg>
      </pc:sldChg>
      <pc:sldChg chg="modSp mod">
        <pc:chgData name="Paige, Judi" userId="8877ca70-2753-47e6-94dc-e416309bcd8d" providerId="ADAL" clId="{327B69AA-3E97-400F-8227-BDD923428475}" dt="2022-03-23T17:18:29.694" v="93" actId="20577"/>
        <pc:sldMkLst>
          <pc:docMk/>
          <pc:sldMk cId="0" sldId="353"/>
        </pc:sldMkLst>
        <pc:spChg chg="mod">
          <ac:chgData name="Paige, Judi" userId="8877ca70-2753-47e6-94dc-e416309bcd8d" providerId="ADAL" clId="{327B69AA-3E97-400F-8227-BDD923428475}" dt="2022-03-23T17:18:29.694" v="93" actId="20577"/>
          <ac:spMkLst>
            <pc:docMk/>
            <pc:sldMk cId="0" sldId="353"/>
            <ac:spMk id="39938" creationId="{86FC01CE-3998-490A-BDE6-3A6213797806}"/>
          </ac:spMkLst>
        </pc:spChg>
      </pc:sldChg>
      <pc:sldChg chg="modSp mod">
        <pc:chgData name="Paige, Judi" userId="8877ca70-2753-47e6-94dc-e416309bcd8d" providerId="ADAL" clId="{327B69AA-3E97-400F-8227-BDD923428475}" dt="2022-03-23T17:18:51.292" v="94" actId="20577"/>
        <pc:sldMkLst>
          <pc:docMk/>
          <pc:sldMk cId="0" sldId="356"/>
        </pc:sldMkLst>
        <pc:spChg chg="mod">
          <ac:chgData name="Paige, Judi" userId="8877ca70-2753-47e6-94dc-e416309bcd8d" providerId="ADAL" clId="{327B69AA-3E97-400F-8227-BDD923428475}" dt="2022-03-23T17:18:51.292" v="94" actId="20577"/>
          <ac:spMkLst>
            <pc:docMk/>
            <pc:sldMk cId="0" sldId="356"/>
            <ac:spMk id="46082" creationId="{0A7AE779-FF63-41A9-B5BD-D519561ABD9E}"/>
          </ac:spMkLst>
        </pc:spChg>
      </pc:sldChg>
      <pc:sldChg chg="modSp mod">
        <pc:chgData name="Paige, Judi" userId="8877ca70-2753-47e6-94dc-e416309bcd8d" providerId="ADAL" clId="{327B69AA-3E97-400F-8227-BDD923428475}" dt="2022-03-23T17:20:07.547" v="98" actId="20577"/>
        <pc:sldMkLst>
          <pc:docMk/>
          <pc:sldMk cId="0" sldId="357"/>
        </pc:sldMkLst>
        <pc:spChg chg="mod">
          <ac:chgData name="Paige, Judi" userId="8877ca70-2753-47e6-94dc-e416309bcd8d" providerId="ADAL" clId="{327B69AA-3E97-400F-8227-BDD923428475}" dt="2022-03-23T17:20:07.547" v="98" actId="20577"/>
          <ac:spMkLst>
            <pc:docMk/>
            <pc:sldMk cId="0" sldId="357"/>
            <ac:spMk id="48130" creationId="{D051B137-35A8-4BCD-B97B-829EA95E2680}"/>
          </ac:spMkLst>
        </pc:spChg>
      </pc:sldChg>
      <pc:sldChg chg="modSp mod">
        <pc:chgData name="Paige, Judi" userId="8877ca70-2753-47e6-94dc-e416309bcd8d" providerId="ADAL" clId="{327B69AA-3E97-400F-8227-BDD923428475}" dt="2022-03-23T17:19:30.095" v="97" actId="20577"/>
        <pc:sldMkLst>
          <pc:docMk/>
          <pc:sldMk cId="0" sldId="358"/>
        </pc:sldMkLst>
        <pc:spChg chg="mod">
          <ac:chgData name="Paige, Judi" userId="8877ca70-2753-47e6-94dc-e416309bcd8d" providerId="ADAL" clId="{327B69AA-3E97-400F-8227-BDD923428475}" dt="2022-03-23T17:19:30.095" v="97" actId="20577"/>
          <ac:spMkLst>
            <pc:docMk/>
            <pc:sldMk cId="0" sldId="358"/>
            <ac:spMk id="50178" creationId="{9D3FB76A-D010-4081-9D81-A9865380F002}"/>
          </ac:spMkLst>
        </pc:spChg>
      </pc:sldChg>
      <pc:sldChg chg="modSp mod">
        <pc:chgData name="Paige, Judi" userId="8877ca70-2753-47e6-94dc-e416309bcd8d" providerId="ADAL" clId="{327B69AA-3E97-400F-8227-BDD923428475}" dt="2022-03-23T17:20:46.461" v="104" actId="20577"/>
        <pc:sldMkLst>
          <pc:docMk/>
          <pc:sldMk cId="0" sldId="360"/>
        </pc:sldMkLst>
        <pc:spChg chg="mod">
          <ac:chgData name="Paige, Judi" userId="8877ca70-2753-47e6-94dc-e416309bcd8d" providerId="ADAL" clId="{327B69AA-3E97-400F-8227-BDD923428475}" dt="2022-03-23T17:20:46.461" v="104" actId="20577"/>
          <ac:spMkLst>
            <pc:docMk/>
            <pc:sldMk cId="0" sldId="360"/>
            <ac:spMk id="54274" creationId="{778FADBB-9076-4FBD-93D9-F75ADC967EFF}"/>
          </ac:spMkLst>
        </pc:spChg>
      </pc:sldChg>
      <pc:sldChg chg="modSp mod">
        <pc:chgData name="Paige, Judi" userId="8877ca70-2753-47e6-94dc-e416309bcd8d" providerId="ADAL" clId="{327B69AA-3E97-400F-8227-BDD923428475}" dt="2022-03-23T17:21:24.971" v="112" actId="20577"/>
        <pc:sldMkLst>
          <pc:docMk/>
          <pc:sldMk cId="0" sldId="361"/>
        </pc:sldMkLst>
        <pc:spChg chg="mod">
          <ac:chgData name="Paige, Judi" userId="8877ca70-2753-47e6-94dc-e416309bcd8d" providerId="ADAL" clId="{327B69AA-3E97-400F-8227-BDD923428475}" dt="2022-03-23T17:21:24.971" v="112" actId="20577"/>
          <ac:spMkLst>
            <pc:docMk/>
            <pc:sldMk cId="0" sldId="361"/>
            <ac:spMk id="56322" creationId="{F9D491DD-A38E-475F-8906-6128AD1F3862}"/>
          </ac:spMkLst>
        </pc:spChg>
      </pc:sldChg>
      <pc:sldChg chg="modSp mod">
        <pc:chgData name="Paige, Judi" userId="8877ca70-2753-47e6-94dc-e416309bcd8d" providerId="ADAL" clId="{327B69AA-3E97-400F-8227-BDD923428475}" dt="2022-03-23T17:22:07.116" v="124" actId="20577"/>
        <pc:sldMkLst>
          <pc:docMk/>
          <pc:sldMk cId="0" sldId="362"/>
        </pc:sldMkLst>
        <pc:spChg chg="mod">
          <ac:chgData name="Paige, Judi" userId="8877ca70-2753-47e6-94dc-e416309bcd8d" providerId="ADAL" clId="{327B69AA-3E97-400F-8227-BDD923428475}" dt="2022-03-23T17:22:07.116" v="124" actId="20577"/>
          <ac:spMkLst>
            <pc:docMk/>
            <pc:sldMk cId="0" sldId="362"/>
            <ac:spMk id="58370" creationId="{43FB620B-ED3D-4487-B4B3-8D8C1990193B}"/>
          </ac:spMkLst>
        </pc:spChg>
      </pc:sldChg>
      <pc:sldChg chg="modSp mod">
        <pc:chgData name="Paige, Judi" userId="8877ca70-2753-47e6-94dc-e416309bcd8d" providerId="ADAL" clId="{327B69AA-3E97-400F-8227-BDD923428475}" dt="2022-03-23T17:23:01.564" v="136" actId="20577"/>
        <pc:sldMkLst>
          <pc:docMk/>
          <pc:sldMk cId="0" sldId="363"/>
        </pc:sldMkLst>
        <pc:spChg chg="mod">
          <ac:chgData name="Paige, Judi" userId="8877ca70-2753-47e6-94dc-e416309bcd8d" providerId="ADAL" clId="{327B69AA-3E97-400F-8227-BDD923428475}" dt="2022-03-23T17:23:01.564" v="136" actId="20577"/>
          <ac:spMkLst>
            <pc:docMk/>
            <pc:sldMk cId="0" sldId="363"/>
            <ac:spMk id="60418" creationId="{5866BF7C-1FA0-4840-882A-7A5E6F0E9A18}"/>
          </ac:spMkLst>
        </pc:spChg>
      </pc:sldChg>
      <pc:sldChg chg="modSp mod">
        <pc:chgData name="Paige, Judi" userId="8877ca70-2753-47e6-94dc-e416309bcd8d" providerId="ADAL" clId="{327B69AA-3E97-400F-8227-BDD923428475}" dt="2022-03-23T17:23:22.948" v="140" actId="20577"/>
        <pc:sldMkLst>
          <pc:docMk/>
          <pc:sldMk cId="0" sldId="365"/>
        </pc:sldMkLst>
        <pc:spChg chg="mod">
          <ac:chgData name="Paige, Judi" userId="8877ca70-2753-47e6-94dc-e416309bcd8d" providerId="ADAL" clId="{327B69AA-3E97-400F-8227-BDD923428475}" dt="2022-03-23T17:23:22.948" v="140" actId="20577"/>
          <ac:spMkLst>
            <pc:docMk/>
            <pc:sldMk cId="0" sldId="365"/>
            <ac:spMk id="64514" creationId="{9A96C6DF-1521-4C97-AEB7-B25DA22EF839}"/>
          </ac:spMkLst>
        </pc:spChg>
      </pc:sldChg>
      <pc:sldChg chg="modSp mod">
        <pc:chgData name="Paige, Judi" userId="8877ca70-2753-47e6-94dc-e416309bcd8d" providerId="ADAL" clId="{327B69AA-3E97-400F-8227-BDD923428475}" dt="2022-03-23T17:24:34.565" v="141" actId="20577"/>
        <pc:sldMkLst>
          <pc:docMk/>
          <pc:sldMk cId="0" sldId="367"/>
        </pc:sldMkLst>
        <pc:spChg chg="mod">
          <ac:chgData name="Paige, Judi" userId="8877ca70-2753-47e6-94dc-e416309bcd8d" providerId="ADAL" clId="{327B69AA-3E97-400F-8227-BDD923428475}" dt="2022-03-23T17:24:34.565" v="141" actId="20577"/>
          <ac:spMkLst>
            <pc:docMk/>
            <pc:sldMk cId="0" sldId="367"/>
            <ac:spMk id="68610" creationId="{A408F457-CD45-48AA-8181-E44F8AA0A577}"/>
          </ac:spMkLst>
        </pc:spChg>
      </pc:sldChg>
      <pc:sldChg chg="modSp mod">
        <pc:chgData name="Paige, Judi" userId="8877ca70-2753-47e6-94dc-e416309bcd8d" providerId="ADAL" clId="{327B69AA-3E97-400F-8227-BDD923428475}" dt="2022-03-23T17:24:54.372" v="142" actId="20577"/>
        <pc:sldMkLst>
          <pc:docMk/>
          <pc:sldMk cId="0" sldId="369"/>
        </pc:sldMkLst>
        <pc:spChg chg="mod">
          <ac:chgData name="Paige, Judi" userId="8877ca70-2753-47e6-94dc-e416309bcd8d" providerId="ADAL" clId="{327B69AA-3E97-400F-8227-BDD923428475}" dt="2022-03-23T17:24:54.372" v="142" actId="20577"/>
          <ac:spMkLst>
            <pc:docMk/>
            <pc:sldMk cId="0" sldId="369"/>
            <ac:spMk id="72706" creationId="{1590227E-597D-4241-9B48-CEE17B87BD41}"/>
          </ac:spMkLst>
        </pc:spChg>
      </pc:sldChg>
      <pc:sldChg chg="modSp mod">
        <pc:chgData name="Paige, Judi" userId="8877ca70-2753-47e6-94dc-e416309bcd8d" providerId="ADAL" clId="{327B69AA-3E97-400F-8227-BDD923428475}" dt="2022-03-23T17:25:51.195" v="157" actId="20577"/>
        <pc:sldMkLst>
          <pc:docMk/>
          <pc:sldMk cId="0" sldId="370"/>
        </pc:sldMkLst>
        <pc:spChg chg="mod">
          <ac:chgData name="Paige, Judi" userId="8877ca70-2753-47e6-94dc-e416309bcd8d" providerId="ADAL" clId="{327B69AA-3E97-400F-8227-BDD923428475}" dt="2022-03-23T17:25:51.195" v="157" actId="20577"/>
          <ac:spMkLst>
            <pc:docMk/>
            <pc:sldMk cId="0" sldId="370"/>
            <ac:spMk id="74754" creationId="{CBEDF2A5-8F09-4357-9519-FCAE0F3F3B32}"/>
          </ac:spMkLst>
        </pc:spChg>
      </pc:sldChg>
      <pc:sldChg chg="modSp mod">
        <pc:chgData name="Paige, Judi" userId="8877ca70-2753-47e6-94dc-e416309bcd8d" providerId="ADAL" clId="{327B69AA-3E97-400F-8227-BDD923428475}" dt="2022-03-23T17:26:32.779" v="170" actId="20577"/>
        <pc:sldMkLst>
          <pc:docMk/>
          <pc:sldMk cId="0" sldId="371"/>
        </pc:sldMkLst>
        <pc:spChg chg="mod">
          <ac:chgData name="Paige, Judi" userId="8877ca70-2753-47e6-94dc-e416309bcd8d" providerId="ADAL" clId="{327B69AA-3E97-400F-8227-BDD923428475}" dt="2022-03-23T17:26:32.779" v="170" actId="20577"/>
          <ac:spMkLst>
            <pc:docMk/>
            <pc:sldMk cId="0" sldId="371"/>
            <ac:spMk id="76802" creationId="{198FFF5E-8931-4A8B-8BF7-20846C289136}"/>
          </ac:spMkLst>
        </pc:spChg>
      </pc:sldChg>
      <pc:sldChg chg="modSp mod">
        <pc:chgData name="Paige, Judi" userId="8877ca70-2753-47e6-94dc-e416309bcd8d" providerId="ADAL" clId="{327B69AA-3E97-400F-8227-BDD923428475}" dt="2022-03-23T15:56:30.954" v="72" actId="947"/>
        <pc:sldMkLst>
          <pc:docMk/>
          <pc:sldMk cId="0" sldId="381"/>
        </pc:sldMkLst>
        <pc:spChg chg="mod">
          <ac:chgData name="Paige, Judi" userId="8877ca70-2753-47e6-94dc-e416309bcd8d" providerId="ADAL" clId="{327B69AA-3E97-400F-8227-BDD923428475}" dt="2022-03-23T15:56:30.954" v="72" actId="947"/>
          <ac:spMkLst>
            <pc:docMk/>
            <pc:sldMk cId="0" sldId="381"/>
            <ac:spMk id="91138" creationId="{66863360-8218-4F9C-99FE-9BE85325DE12}"/>
          </ac:spMkLst>
        </pc:spChg>
      </pc:sldChg>
      <pc:sldChg chg="modSp mod">
        <pc:chgData name="Paige, Judi" userId="8877ca70-2753-47e6-94dc-e416309bcd8d" providerId="ADAL" clId="{327B69AA-3E97-400F-8227-BDD923428475}" dt="2022-03-23T15:51:35.132" v="23" actId="114"/>
        <pc:sldMkLst>
          <pc:docMk/>
          <pc:sldMk cId="0" sldId="418"/>
        </pc:sldMkLst>
        <pc:spChg chg="mod">
          <ac:chgData name="Paige, Judi" userId="8877ca70-2753-47e6-94dc-e416309bcd8d" providerId="ADAL" clId="{327B69AA-3E97-400F-8227-BDD923428475}" dt="2022-03-23T15:51:35.132" v="23" actId="114"/>
          <ac:spMkLst>
            <pc:docMk/>
            <pc:sldMk cId="0" sldId="418"/>
            <ac:spMk id="57346" creationId="{5ED238E1-E3E6-41E4-AE23-2237E43D6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 + Deadlock Avoidance</a:t>
            </a:r>
          </a:p>
          <a:p>
            <a:pPr lvl="2"/>
            <a:r>
              <a:rPr lang="en-US" altLang="en-US" dirty="0"/>
              <a:t>Ignore the problem and pretend that deadlocks never occur in the system</a:t>
            </a:r>
          </a:p>
          <a:p>
            <a:pPr lvl="1"/>
            <a:r>
              <a:rPr lang="en-US" altLang="en-US" dirty="0"/>
              <a:t>Deadlock Detection</a:t>
            </a:r>
          </a:p>
          <a:p>
            <a:pPr lvl="2"/>
            <a:r>
              <a:rPr lang="en-US" altLang="en-US" dirty="0"/>
              <a:t>Allow the system to enter a deadlock state and then recover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345324"/>
            <a:ext cx="7237084" cy="4194887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dirty="0"/>
              <a:t>Invalidate one of the four necessary conditions for deadlock:</a:t>
            </a:r>
          </a:p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b="1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in the systems such that for each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457849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29" y="1392393"/>
            <a:ext cx="4039942" cy="407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1C13F5-6B22-B153-B2AE-E074219CE70F}"/>
              </a:ext>
            </a:extLst>
          </p:cNvPr>
          <p:cNvSpPr txBox="1"/>
          <p:nvPr/>
        </p:nvSpPr>
        <p:spPr>
          <a:xfrm>
            <a:off x="1912690" y="1954635"/>
            <a:ext cx="216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 (Body)"/>
              </a:rPr>
              <a:t>assignment edge</a:t>
            </a:r>
            <a:br>
              <a:rPr lang="en-US" b="1" dirty="0">
                <a:solidFill>
                  <a:srgbClr val="FF0000"/>
                </a:solidFill>
                <a:latin typeface="Helvetica (Body)"/>
              </a:rPr>
            </a:br>
            <a:r>
              <a:rPr lang="en-US" b="1" i="1" dirty="0">
                <a:solidFill>
                  <a:srgbClr val="FF0000"/>
                </a:solidFill>
                <a:latin typeface="Helvetica (Body)"/>
              </a:rPr>
              <a:t>R</a:t>
            </a:r>
            <a:r>
              <a:rPr lang="en-US" b="1" baseline="-25000" dirty="0">
                <a:solidFill>
                  <a:srgbClr val="FF0000"/>
                </a:solidFill>
                <a:latin typeface="Helvetica (Body)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Helvetica (Body)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1</a:t>
            </a:r>
            <a:endParaRPr lang="en-US" b="1" dirty="0">
              <a:solidFill>
                <a:srgbClr val="FF0000"/>
              </a:solidFill>
              <a:latin typeface="Helvetica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D0DBD-EB17-ED2A-497E-DDD0A64CF47C}"/>
              </a:ext>
            </a:extLst>
          </p:cNvPr>
          <p:cNvSpPr txBox="1"/>
          <p:nvPr/>
        </p:nvSpPr>
        <p:spPr>
          <a:xfrm>
            <a:off x="5226341" y="1954635"/>
            <a:ext cx="175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 (Body)"/>
              </a:rPr>
              <a:t>request edge</a:t>
            </a:r>
            <a:br>
              <a:rPr lang="en-US" b="1" dirty="0">
                <a:solidFill>
                  <a:srgbClr val="FF0000"/>
                </a:solidFill>
                <a:latin typeface="Helvetica (Body)"/>
              </a:rPr>
            </a:br>
            <a:r>
              <a:rPr lang="en-US" b="1" i="1" dirty="0">
                <a:solidFill>
                  <a:srgbClr val="FF0000"/>
                </a:solidFill>
                <a:latin typeface="Helvetica (Body)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Helvetica (Body)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Helvetica (Body)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R</a:t>
            </a:r>
            <a:r>
              <a:rPr lang="en-US" b="1" baseline="-25000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1</a:t>
            </a:r>
            <a:endParaRPr lang="en-US" b="1" dirty="0">
              <a:solidFill>
                <a:srgbClr val="FF0000"/>
              </a:solidFill>
              <a:latin typeface="Helvetica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6EAE-8868-6A1D-3DD1-62763A8A84C1}"/>
              </a:ext>
            </a:extLst>
          </p:cNvPr>
          <p:cNvSpPr txBox="1"/>
          <p:nvPr/>
        </p:nvSpPr>
        <p:spPr>
          <a:xfrm>
            <a:off x="5293453" y="4127384"/>
            <a:ext cx="168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 (Body)"/>
              </a:rPr>
              <a:t>claim edge</a:t>
            </a:r>
            <a:br>
              <a:rPr lang="en-US" b="1" dirty="0">
                <a:solidFill>
                  <a:srgbClr val="FF0000"/>
                </a:solidFill>
                <a:latin typeface="Helvetica (Body)"/>
              </a:rPr>
            </a:br>
            <a:r>
              <a:rPr lang="en-US" b="1" i="1" dirty="0">
                <a:solidFill>
                  <a:srgbClr val="FF0000"/>
                </a:solidFill>
                <a:latin typeface="Helvetica (Body)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Helvetica (Body)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Helvetica (Body)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R</a:t>
            </a:r>
            <a:r>
              <a:rPr lang="en-US" b="1" baseline="-25000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2</a:t>
            </a:r>
            <a:endParaRPr lang="en-US" b="1" baseline="-25000" dirty="0">
              <a:solidFill>
                <a:srgbClr val="FF0000"/>
              </a:solidFill>
              <a:latin typeface="Helvetica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A0740-C3BB-2DCC-81E3-C8A11CF5AE54}"/>
              </a:ext>
            </a:extLst>
          </p:cNvPr>
          <p:cNvSpPr txBox="1"/>
          <p:nvPr/>
        </p:nvSpPr>
        <p:spPr>
          <a:xfrm>
            <a:off x="2173637" y="4127384"/>
            <a:ext cx="168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 (Body)"/>
              </a:rPr>
              <a:t>claim edge</a:t>
            </a:r>
            <a:br>
              <a:rPr lang="en-US" b="1" dirty="0">
                <a:solidFill>
                  <a:srgbClr val="FF0000"/>
                </a:solidFill>
                <a:latin typeface="Helvetica (Body)"/>
              </a:rPr>
            </a:br>
            <a:r>
              <a:rPr lang="en-US" b="1" i="1" dirty="0">
                <a:solidFill>
                  <a:srgbClr val="FF0000"/>
                </a:solidFill>
                <a:latin typeface="Helvetica (Body)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Helvetica (Body)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Helvetica (Body)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R</a:t>
            </a:r>
            <a:r>
              <a:rPr lang="en-US" b="1" baseline="-25000" dirty="0">
                <a:solidFill>
                  <a:srgbClr val="FF0000"/>
                </a:solidFill>
                <a:latin typeface="Helvetica (Body)"/>
                <a:sym typeface="Wingdings" panose="05000000000000000000" pitchFamily="2" charset="2"/>
              </a:rPr>
              <a:t>2</a:t>
            </a:r>
            <a:endParaRPr lang="en-US" b="1" baseline="-25000" dirty="0">
              <a:solidFill>
                <a:srgbClr val="FF0000"/>
              </a:solidFill>
              <a:latin typeface="Helvetica (Body)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thread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Example: The system will enter an unsafe state by converting the claim edge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into request edge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07376-66C6-58C1-6D9F-0630D3261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24" y="3120704"/>
            <a:ext cx="3290952" cy="331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thread must a priori claim maximum use</a:t>
            </a:r>
          </a:p>
          <a:p>
            <a:r>
              <a:rPr lang="en-US" altLang="en-US" dirty="0"/>
              <a:t>When a thread requests a resource, it may have to wait  </a:t>
            </a:r>
          </a:p>
          <a:p>
            <a:r>
              <a:rPr lang="en-US" altLang="en-US" dirty="0"/>
              <a:t>When a thread gets all its resources it must return them in a finite amount of time</a:t>
            </a:r>
          </a:p>
          <a:p>
            <a:r>
              <a:rPr lang="en-US" altLang="en-US" dirty="0"/>
              <a:t>Developed by E.W. Dijkstra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dirty="0"/>
              <a:t>: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</a:t>
            </a:r>
            <a:r>
              <a:rPr lang="en-US" altLang="en-US" i="1" dirty="0"/>
              <a:t>Available</a:t>
            </a:r>
            <a:r>
              <a:rPr lang="en-US" altLang="en-US" dirty="0"/>
              <a:t>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dirty="0"/>
              <a:t>:</a:t>
            </a:r>
            <a:r>
              <a:rPr lang="en-US" altLang="en-US" i="1" dirty="0"/>
              <a:t> </a:t>
            </a:r>
            <a:r>
              <a:rPr lang="en-US" altLang="en-US" i="1" dirty="0" err="1"/>
              <a:t>n</a:t>
            </a:r>
            <a:r>
              <a:rPr lang="en-US" altLang="en-US" dirty="0" err="1"/>
              <a:t>×</a:t>
            </a:r>
            <a:r>
              <a:rPr lang="en-US" altLang="en-US" i="1" dirty="0" err="1"/>
              <a:t>m</a:t>
            </a:r>
            <a:r>
              <a:rPr lang="en-US" altLang="en-US" dirty="0"/>
              <a:t> matrix. If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dirty="0"/>
              <a:t>:</a:t>
            </a:r>
            <a:r>
              <a:rPr lang="en-US" altLang="en-US" i="1" dirty="0"/>
              <a:t> </a:t>
            </a:r>
            <a:r>
              <a:rPr lang="en-US" altLang="en-US" i="1" dirty="0" err="1"/>
              <a:t>n</a:t>
            </a:r>
            <a:r>
              <a:rPr lang="en-US" altLang="en-US" dirty="0" err="1"/>
              <a:t>×</a:t>
            </a:r>
            <a:r>
              <a:rPr lang="en-US" altLang="en-US" i="1" dirty="0" err="1"/>
              <a:t>m</a:t>
            </a:r>
            <a:r>
              <a:rPr lang="en-US" altLang="en-US" dirty="0"/>
              <a:t> matrix. If </a:t>
            </a:r>
            <a:r>
              <a:rPr lang="en-US" altLang="en-US" i="1" dirty="0"/>
              <a:t>Allocation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dirty="0"/>
              <a:t>:</a:t>
            </a:r>
            <a:r>
              <a:rPr lang="en-US" altLang="en-US" i="1" dirty="0"/>
              <a:t> </a:t>
            </a:r>
            <a:r>
              <a:rPr lang="en-US" altLang="en-US" i="1" dirty="0" err="1"/>
              <a:t>n</a:t>
            </a:r>
            <a:r>
              <a:rPr lang="en-US" altLang="en-US" dirty="0" err="1"/>
              <a:t>×</a:t>
            </a:r>
            <a:r>
              <a:rPr lang="en-US" altLang="en-US" i="1" dirty="0" err="1"/>
              <a:t>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998290"/>
            <a:ext cx="7372350" cy="510247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Algorithm for finding out whether the system is in a safe state: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</a:t>
            </a:r>
            <a:r>
              <a:rPr lang="en-US" altLang="en-US" b="1" i="1" dirty="0"/>
              <a:t>m</a:t>
            </a:r>
            <a:r>
              <a:rPr lang="en-US" altLang="en-US" dirty="0"/>
              <a:t> and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dirty="0"/>
              <a:t>, respectively.  Initialize: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  <a:br>
              <a:rPr lang="en-US" altLang="en-US" b="1" i="1" dirty="0"/>
            </a:br>
            <a:r>
              <a:rPr lang="en-US" altLang="en-US" b="1" i="1" dirty="0"/>
              <a:t>   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dirty="0"/>
              <a:t>for </a:t>
            </a:r>
            <a:r>
              <a:rPr lang="en-US" altLang="en-US" b="1" i="1" dirty="0" err="1"/>
              <a:t>i</a:t>
            </a:r>
            <a:r>
              <a:rPr lang="en-US" altLang="en-US" b="1" dirty="0"/>
              <a:t> = 0 … </a:t>
            </a:r>
            <a:r>
              <a:rPr lang="en-US" altLang="en-US" b="1" i="1" dirty="0"/>
              <a:t>n-</a:t>
            </a:r>
            <a:r>
              <a:rPr lang="en-US" altLang="en-US" b="1" dirty="0"/>
              <a:t>1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unfinished process </a:t>
            </a:r>
            <a:r>
              <a:rPr lang="en-US" altLang="en-US" b="1" i="1" dirty="0" err="1"/>
              <a:t>i</a:t>
            </a:r>
            <a:r>
              <a:rPr lang="en-US" altLang="en-US" dirty="0"/>
              <a:t> whose needs can be satisfied by the available resources, i.e.: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/>
              <a:t>Need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j</a:t>
            </a:r>
            <a:r>
              <a:rPr lang="en-US" altLang="en-US" b="1" dirty="0">
                <a:sym typeface="Symbol" panose="05050102010706020507" pitchFamily="18" charset="2"/>
              </a:rPr>
              <a:t>]</a:t>
            </a:r>
            <a:r>
              <a:rPr lang="en-US" altLang="en-US" b="1" dirty="0"/>
              <a:t> </a:t>
            </a:r>
            <a:r>
              <a:rPr lang="en-US" altLang="en-US" dirty="0"/>
              <a:t>for </a:t>
            </a:r>
            <a:r>
              <a:rPr lang="en-US" altLang="en-US" b="1" i="1" dirty="0"/>
              <a:t>j</a:t>
            </a:r>
            <a:r>
              <a:rPr lang="en-US" altLang="en-US" b="1" dirty="0"/>
              <a:t> = 0 … </a:t>
            </a:r>
            <a:r>
              <a:rPr lang="en-US" altLang="en-US" b="1" i="1" dirty="0"/>
              <a:t>m-</a:t>
            </a:r>
            <a:r>
              <a:rPr lang="en-US" altLang="en-US" b="1" dirty="0"/>
              <a:t>1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Once its needs are allocated, process </a:t>
            </a:r>
            <a:r>
              <a:rPr lang="en-US" altLang="en-US" b="1" i="1" dirty="0" err="1"/>
              <a:t>i</a:t>
            </a:r>
            <a:r>
              <a:rPr lang="en-US" altLang="en-US" dirty="0"/>
              <a:t> can advance and it will return the resources it is holding when finishing: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i="1" dirty="0"/>
              <a:t>Work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Work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</a:t>
            </a:r>
            <a:r>
              <a:rPr lang="en-US" altLang="en-US" b="1" i="1" dirty="0"/>
              <a:t> </a:t>
            </a:r>
            <a:r>
              <a:rPr lang="en-US" altLang="en-US" b="1" dirty="0"/>
              <a:t>+ </a:t>
            </a:r>
            <a:r>
              <a:rPr lang="en-US" altLang="en-US" b="1" i="1" dirty="0"/>
              <a:t>Allocation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 </a:t>
            </a:r>
            <a:r>
              <a:rPr lang="en-US" altLang="en-US" dirty="0"/>
              <a:t>for </a:t>
            </a:r>
            <a:r>
              <a:rPr lang="en-US" altLang="en-US" b="1" i="1" dirty="0"/>
              <a:t>j</a:t>
            </a:r>
            <a:r>
              <a:rPr lang="en-US" altLang="en-US" b="1" dirty="0"/>
              <a:t> = 0 … </a:t>
            </a:r>
            <a:r>
              <a:rPr lang="en-US" altLang="en-US" b="1" i="1" dirty="0"/>
              <a:t>m-</a:t>
            </a:r>
            <a:r>
              <a:rPr lang="en-US" altLang="en-US" b="1" dirty="0"/>
              <a:t>1</a:t>
            </a:r>
            <a:br>
              <a:rPr lang="en-US" altLang="en-US" b="1" dirty="0"/>
            </a:br>
            <a:r>
              <a:rPr lang="en-US" altLang="en-US" b="1" dirty="0"/>
              <a:t>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i="1" dirty="0"/>
            </a:br>
            <a:r>
              <a:rPr lang="en-US" altLang="en-US" b="1" i="1" dirty="0"/>
              <a:t>  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E6E2FDD-057B-0351-567C-461199360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18" y="6100763"/>
            <a:ext cx="7075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Complexity order: O(</a:t>
            </a:r>
            <a:r>
              <a:rPr kumimoji="0" lang="en-US" altLang="en-US" b="1" i="1" dirty="0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 dirty="0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) operations</a:t>
            </a:r>
            <a:endParaRPr kumimoji="0" lang="en-US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 err="1"/>
              <a:t>T</a:t>
            </a:r>
            <a:r>
              <a:rPr lang="en-US" altLang="en-US" sz="2800" i="1" baseline="-25000" dirty="0" err="1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(or thread)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Need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Otherwise, raise error condition, since process has exceeded its maximum claim.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j</a:t>
            </a:r>
            <a:r>
              <a:rPr lang="en-US" altLang="en-US" b="1" dirty="0">
                <a:sym typeface="Symbol" panose="05050102010706020507" pitchFamily="18" charset="2"/>
              </a:rPr>
              <a:t>]</a:t>
            </a:r>
            <a:r>
              <a:rPr lang="en-US" altLang="en-US" dirty="0">
                <a:sym typeface="Symbol" panose="05050102010706020507" pitchFamily="18" charset="2"/>
              </a:rPr>
              <a:t>, go to Step 3. Otherwise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</a:t>
            </a:r>
            <a:r>
              <a:rPr lang="en-US" altLang="en-US" b="1" i="1" dirty="0"/>
              <a:t>j</a:t>
            </a:r>
            <a:r>
              <a:rPr lang="en-US" altLang="en-US" b="1" dirty="0"/>
              <a:t> = 0 … </a:t>
            </a:r>
            <a:r>
              <a:rPr lang="en-US" altLang="en-US" b="1" i="1" dirty="0"/>
              <a:t>m-</a:t>
            </a:r>
            <a:r>
              <a:rPr lang="en-US" altLang="en-US" b="1" dirty="0"/>
              <a:t>1</a:t>
            </a:r>
            <a:r>
              <a:rPr lang="en-US" altLang="en-US" dirty="0"/>
              <a:t>:</a:t>
            </a:r>
            <a:endParaRPr lang="en-US" altLang="en-US" dirty="0">
              <a:sym typeface="Symbol" panose="05050102010706020507" pitchFamily="18" charset="2"/>
            </a:endParaRP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j</a:t>
            </a:r>
            <a:r>
              <a:rPr lang="en-US" altLang="en-US" b="1" dirty="0">
                <a:sym typeface="Symbol" panose="05050102010706020507" pitchFamily="18" charset="2"/>
              </a:rPr>
              <a:t>] =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j</a:t>
            </a:r>
            <a:r>
              <a:rPr lang="en-US" altLang="en-US" b="1" dirty="0">
                <a:sym typeface="Symbol" panose="05050102010706020507" pitchFamily="18" charset="2"/>
              </a:rPr>
              <a:t>]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j</a:t>
            </a:r>
            <a:r>
              <a:rPr lang="en-US" altLang="en-US" b="1" dirty="0">
                <a:sym typeface="Symbol" panose="05050102010706020507" pitchFamily="18" charset="2"/>
              </a:rPr>
              <a:t>]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Allocation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>
                <a:sym typeface="Symbol" panose="05050102010706020507" pitchFamily="18" charset="2"/>
              </a:rPr>
              <a:t>Allocation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j</a:t>
            </a:r>
            <a:r>
              <a:rPr lang="en-US" altLang="en-US" b="1" dirty="0">
                <a:sym typeface="Symbol" panose="05050102010706020507" pitchFamily="18" charset="2"/>
              </a:rPr>
              <a:t>];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Need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Need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j</a:t>
            </a:r>
            <a:r>
              <a:rPr lang="en-US" altLang="en-US" b="1" dirty="0">
                <a:sym typeface="Symbol" panose="05050102010706020507" pitchFamily="18" charset="2"/>
              </a:rPr>
              <a:t>]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258349"/>
            <a:ext cx="7834312" cy="4642389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796925" algn="l"/>
                <a:tab pos="1887538" algn="ctr"/>
                <a:tab pos="2911475" algn="ctr"/>
                <a:tab pos="4286250" algn="ctr"/>
                <a:tab pos="6232525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r>
              <a:rPr lang="en-US" altLang="en-US" i="1" dirty="0"/>
              <a:t>	</a:t>
            </a:r>
            <a:r>
              <a:rPr lang="en-US" altLang="en-US" i="1" u="sng" dirty="0"/>
              <a:t>Need (Max-Allocation)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796925" algn="l"/>
                <a:tab pos="1887538" algn="ctr"/>
                <a:tab pos="2911475" algn="ctr"/>
                <a:tab pos="4286250" algn="ctr"/>
                <a:tab pos="6232525" algn="ctr"/>
              </a:tabLst>
            </a:pPr>
            <a:r>
              <a:rPr lang="en-US" altLang="en-US" i="1" dirty="0"/>
              <a:t>			</a:t>
            </a:r>
            <a:r>
              <a:rPr lang="en-US" altLang="en-US" i="1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 B C	A B C	A B C	A B C</a:t>
            </a:r>
          </a:p>
          <a:p>
            <a:pPr>
              <a:buFont typeface="Monotype Sorts" pitchFamily="-84" charset="2"/>
              <a:buNone/>
              <a:tabLst>
                <a:tab pos="796925" algn="l"/>
                <a:tab pos="1887538" algn="ctr"/>
                <a:tab pos="2911475" algn="ctr"/>
                <a:tab pos="4286250" algn="ctr"/>
                <a:tab pos="6232525" algn="ctr"/>
              </a:tabLst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en-US" i="1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0 1 0	7 5 3 	3 3 2	7 4 3</a:t>
            </a:r>
          </a:p>
          <a:p>
            <a:pPr>
              <a:buFont typeface="Monotype Sorts" pitchFamily="-84" charset="2"/>
              <a:buNone/>
              <a:tabLst>
                <a:tab pos="796925" algn="l"/>
                <a:tab pos="1887538" algn="ctr"/>
                <a:tab pos="2911475" algn="ctr"/>
                <a:tab pos="4286250" algn="ctr"/>
                <a:tab pos="6232525" algn="ctr"/>
              </a:tabLst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en-US" i="1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1	</a:t>
            </a: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2 0 0	3 2 2  		1 2 2</a:t>
            </a:r>
          </a:p>
          <a:p>
            <a:pPr>
              <a:buFont typeface="Monotype Sorts" pitchFamily="-84" charset="2"/>
              <a:buNone/>
              <a:tabLst>
                <a:tab pos="796925" algn="l"/>
                <a:tab pos="1887538" algn="ctr"/>
                <a:tab pos="2911475" algn="ctr"/>
                <a:tab pos="4286250" algn="ctr"/>
                <a:tab pos="6232525" algn="ctr"/>
              </a:tabLst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en-US" i="1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3 0 2	9 0 2		6 0 0</a:t>
            </a:r>
          </a:p>
          <a:p>
            <a:pPr>
              <a:buFont typeface="Monotype Sorts" pitchFamily="-84" charset="2"/>
              <a:buNone/>
              <a:tabLst>
                <a:tab pos="796925" algn="l"/>
                <a:tab pos="1887538" algn="ctr"/>
                <a:tab pos="2911475" algn="ctr"/>
                <a:tab pos="4286250" algn="ctr"/>
                <a:tab pos="6232525" algn="ctr"/>
              </a:tabLst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en-US" i="1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2 1 1	2 2 2		0 1 1</a:t>
            </a:r>
          </a:p>
          <a:p>
            <a:pPr>
              <a:buFont typeface="Monotype Sorts" pitchFamily="-84" charset="2"/>
              <a:buNone/>
              <a:tabLst>
                <a:tab pos="796925" algn="l"/>
                <a:tab pos="1887538" algn="ctr"/>
                <a:tab pos="2911475" algn="ctr"/>
                <a:tab pos="4286250" algn="ctr"/>
                <a:tab pos="6232525" algn="ctr"/>
              </a:tabLst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en-US" i="1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0 0 2	4 3 3  		4 3 1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 </a:t>
            </a:r>
            <a:r>
              <a:rPr lang="en-US" altLang="en-US" dirty="0"/>
              <a:t>&gt; satisfies safety criteria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Request (1, 0, 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</a:t>
            </a:r>
            <a:r>
              <a:rPr lang="en-US" altLang="en-US" b="1" i="1" dirty="0"/>
              <a:t>Request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that is, (1,0,2)  (3,3,2)  true</a:t>
            </a:r>
          </a:p>
          <a:p>
            <a:pPr lvl="1"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New allocation information: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>
                <a:latin typeface="Consolas" panose="020B0609020204030204" pitchFamily="49" charset="0"/>
              </a:rPr>
              <a:t>			A B C	A B C	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latin typeface="Consolas" panose="020B0609020204030204" pitchFamily="49" charset="0"/>
              </a:rPr>
              <a:t>		</a:t>
            </a:r>
            <a:r>
              <a:rPr lang="en-US" altLang="en-US" i="1" dirty="0">
                <a:latin typeface="Consolas" panose="020B0609020204030204" pitchFamily="49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</a:rPr>
              <a:t>0</a:t>
            </a:r>
            <a:r>
              <a:rPr lang="en-US" altLang="en-US" dirty="0">
                <a:latin typeface="Consolas" panose="020B0609020204030204" pitchFamily="49" charset="0"/>
              </a:rPr>
              <a:t>	0 1 0 	7 4 3 	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latin typeface="Consolas" panose="020B0609020204030204" pitchFamily="49" charset="0"/>
              </a:rPr>
              <a:t>		</a:t>
            </a:r>
            <a:r>
              <a:rPr lang="en-US" altLang="en-US" i="1" dirty="0">
                <a:latin typeface="Consolas" panose="020B0609020204030204" pitchFamily="49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</a:rPr>
              <a:t>1</a:t>
            </a: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3 0 2</a:t>
            </a:r>
            <a:r>
              <a:rPr lang="en-US" altLang="en-US" dirty="0">
                <a:latin typeface="Consolas" panose="020B0609020204030204" pitchFamily="49" charset="0"/>
              </a:rPr>
              <a:t>	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latin typeface="Consolas" panose="020B0609020204030204" pitchFamily="49" charset="0"/>
              </a:rPr>
              <a:t>		</a:t>
            </a:r>
            <a:r>
              <a:rPr lang="en-US" altLang="en-US" i="1" dirty="0">
                <a:latin typeface="Consolas" panose="020B0609020204030204" pitchFamily="49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</a:rPr>
              <a:t>	3 0 2 	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latin typeface="Consolas" panose="020B0609020204030204" pitchFamily="49" charset="0"/>
              </a:rPr>
              <a:t>		</a:t>
            </a:r>
            <a:r>
              <a:rPr lang="en-US" altLang="en-US" i="1" dirty="0">
                <a:latin typeface="Consolas" panose="020B0609020204030204" pitchFamily="49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</a:rPr>
              <a:t>3</a:t>
            </a:r>
            <a:r>
              <a:rPr lang="en-US" altLang="en-US" dirty="0">
                <a:latin typeface="Consolas" panose="020B0609020204030204" pitchFamily="49" charset="0"/>
              </a:rPr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latin typeface="Consolas" panose="020B0609020204030204" pitchFamily="49" charset="0"/>
              </a:rPr>
              <a:t>		</a:t>
            </a:r>
            <a:r>
              <a:rPr lang="en-US" altLang="en-US" i="1" dirty="0">
                <a:latin typeface="Consolas" panose="020B0609020204030204" pitchFamily="49" charset="0"/>
              </a:rPr>
              <a:t>T</a:t>
            </a:r>
            <a:r>
              <a:rPr lang="en-US" altLang="en-US" baseline="-25000" dirty="0">
                <a:latin typeface="Consolas" panose="020B0609020204030204" pitchFamily="49" charset="0"/>
              </a:rPr>
              <a:t>4</a:t>
            </a:r>
            <a:r>
              <a:rPr lang="en-US" altLang="en-US" dirty="0">
                <a:latin typeface="Consolas" panose="020B0609020204030204" pitchFamily="49" charset="0"/>
              </a:rPr>
              <a:t>	0 0 2 	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may exist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419" y="5293003"/>
            <a:ext cx="3266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dirty="0"/>
              <a:t>: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dirty="0"/>
              <a:t>: An </a:t>
            </a:r>
            <a:r>
              <a:rPr lang="en-US" altLang="en-US" b="1" i="1" dirty="0" err="1"/>
              <a:t>n</a:t>
            </a:r>
            <a:r>
              <a:rPr lang="en-US" altLang="en-US" dirty="0" err="1"/>
              <a:t>×</a:t>
            </a:r>
            <a:r>
              <a:rPr lang="en-US" altLang="en-US" b="1" i="1" dirty="0" err="1"/>
              <a:t>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thread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dirty="0"/>
              <a:t>: An </a:t>
            </a:r>
            <a:r>
              <a:rPr lang="en-US" altLang="en-US" b="1" i="1" dirty="0" err="1"/>
              <a:t>n</a:t>
            </a:r>
            <a:r>
              <a:rPr lang="en-US" altLang="en-US" dirty="0" err="1"/>
              <a:t>×</a:t>
            </a:r>
            <a:r>
              <a:rPr lang="en-US" altLang="en-US" b="1" i="1" dirty="0" err="1"/>
              <a:t>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of each thread. If </a:t>
            </a:r>
            <a:r>
              <a:rPr lang="en-US" altLang="en-US" b="1" i="1" dirty="0"/>
              <a:t>Request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015068"/>
            <a:ext cx="7753350" cy="47491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respectively. Initialize:</a:t>
            </a:r>
          </a:p>
          <a:p>
            <a:pPr marL="457200" lvl="1" indent="230188">
              <a:buNone/>
            </a:pP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914400" lvl="1" indent="-227013">
              <a:buNone/>
            </a:pPr>
            <a:r>
              <a:rPr lang="en-US" altLang="en-US" dirty="0"/>
              <a:t>For </a:t>
            </a:r>
            <a:r>
              <a:rPr lang="en-US" altLang="en-US" b="1" i="1" dirty="0"/>
              <a:t>i</a:t>
            </a:r>
            <a:r>
              <a:rPr lang="en-US" altLang="en-US" b="1" dirty="0"/>
              <a:t> = 0 … </a:t>
            </a:r>
            <a:r>
              <a:rPr lang="en-US" altLang="en-US" b="1" i="1" dirty="0"/>
              <a:t>n</a:t>
            </a:r>
            <a:r>
              <a:rPr lang="en-US" altLang="en-US" b="1" dirty="0"/>
              <a:t>-1</a:t>
            </a:r>
            <a:r>
              <a:rPr lang="en-US" altLang="en-US" dirty="0"/>
              <a:t>, if </a:t>
            </a:r>
            <a:r>
              <a:rPr lang="en-US" altLang="en-US" b="1" i="1" dirty="0"/>
              <a:t>Allocation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 err="1"/>
              <a:t>,</a:t>
            </a:r>
            <a:r>
              <a:rPr lang="en-US" altLang="en-US" b="1" i="1" dirty="0" err="1"/>
              <a:t>j</a:t>
            </a:r>
            <a:r>
              <a:rPr lang="en-US" altLang="en-US" b="1" dirty="0"/>
              <a:t>]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 for some </a:t>
            </a:r>
            <a:r>
              <a:rPr lang="en-US" altLang="en-US" b="1" dirty="0"/>
              <a:t>0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b="1" i="1" dirty="0"/>
              <a:t>m</a:t>
            </a:r>
            <a:r>
              <a:rPr lang="en-US" altLang="en-US" b="1" dirty="0"/>
              <a:t>-1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</a:t>
            </a:r>
            <a:r>
              <a:rPr lang="en-US" altLang="en-US" b="1" i="1" dirty="0"/>
              <a:t>Request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 err="1">
                <a:sym typeface="Symbol" panose="05050102010706020507" pitchFamily="18" charset="2"/>
              </a:rPr>
              <a:t>i</a:t>
            </a:r>
            <a:r>
              <a:rPr lang="en-US" altLang="en-US" b="1" dirty="0" err="1">
                <a:sym typeface="Symbol" panose="05050102010706020507" pitchFamily="18" charset="2"/>
              </a:rPr>
              <a:t>,</a:t>
            </a:r>
            <a:r>
              <a:rPr lang="en-US" altLang="en-US" b="1" i="1" dirty="0" err="1">
                <a:sym typeface="Symbol" panose="05050102010706020507" pitchFamily="18" charset="2"/>
              </a:rPr>
              <a:t>j</a:t>
            </a:r>
            <a:r>
              <a:rPr lang="en-US" altLang="en-US" b="1" dirty="0">
                <a:sym typeface="Symbol" panose="05050102010706020507" pitchFamily="18" charset="2"/>
              </a:rPr>
              <a:t>]</a:t>
            </a:r>
            <a:r>
              <a:rPr lang="en-US" altLang="en-US" dirty="0">
                <a:sym typeface="Symbol" panose="05050102010706020507" pitchFamily="18" charset="2"/>
              </a:rPr>
              <a:t> for </a:t>
            </a:r>
            <a:r>
              <a:rPr lang="en-US" altLang="en-US" b="1" i="1" dirty="0">
                <a:sym typeface="Symbol" panose="05050102010706020507" pitchFamily="18" charset="2"/>
              </a:rPr>
              <a:t>j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dirty="0"/>
              <a:t>0 … </a:t>
            </a:r>
            <a:r>
              <a:rPr lang="en-US" altLang="en-US" b="1" i="1" dirty="0"/>
              <a:t>m</a:t>
            </a:r>
            <a:r>
              <a:rPr lang="en-US" altLang="en-US" b="1" dirty="0"/>
              <a:t>-1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Allow thread </a:t>
            </a:r>
            <a:r>
              <a:rPr lang="en-US" altLang="en-US" b="1" i="1" dirty="0" err="1"/>
              <a:t>i</a:t>
            </a:r>
            <a:r>
              <a:rPr lang="en-US" altLang="en-US" dirty="0"/>
              <a:t> to advance:</a:t>
            </a:r>
          </a:p>
          <a:p>
            <a:pPr marL="0" indent="687388">
              <a:lnSpc>
                <a:spcPct val="90000"/>
              </a:lnSpc>
              <a:buNone/>
            </a:pPr>
            <a:r>
              <a:rPr lang="en-US" altLang="en-US" b="1" i="1" dirty="0"/>
              <a:t>Work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Work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</a:t>
            </a:r>
            <a:r>
              <a:rPr lang="en-US" altLang="en-US" b="1" i="1" dirty="0"/>
              <a:t> </a:t>
            </a:r>
            <a:r>
              <a:rPr lang="en-US" altLang="en-US" b="1" dirty="0"/>
              <a:t>+ </a:t>
            </a:r>
            <a:r>
              <a:rPr lang="en-US" altLang="en-US" b="1" i="1" dirty="0"/>
              <a:t>Allocation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, </a:t>
            </a:r>
            <a:r>
              <a:rPr lang="en-US" altLang="en-US" b="1" i="1" dirty="0"/>
              <a:t>j</a:t>
            </a:r>
            <a:r>
              <a:rPr lang="en-US" altLang="en-US" b="1" dirty="0"/>
              <a:t>] </a:t>
            </a:r>
            <a:r>
              <a:rPr lang="en-US" altLang="en-US" dirty="0"/>
              <a:t>for </a:t>
            </a:r>
            <a:r>
              <a:rPr lang="en-US" altLang="en-US" b="1" i="1" dirty="0"/>
              <a:t>j</a:t>
            </a:r>
            <a:r>
              <a:rPr lang="en-US" altLang="en-US" b="1" dirty="0"/>
              <a:t> = 0 … </a:t>
            </a:r>
            <a:r>
              <a:rPr lang="en-US" altLang="en-US" b="1" i="1" dirty="0"/>
              <a:t>m-</a:t>
            </a:r>
            <a:r>
              <a:rPr lang="en-US" altLang="en-US" b="1" dirty="0"/>
              <a:t>1</a:t>
            </a:r>
            <a:endParaRPr lang="en-US" altLang="en-US" b="1" i="1" baseline="-25000" dirty="0"/>
          </a:p>
          <a:p>
            <a:pPr marL="0" indent="687388">
              <a:lnSpc>
                <a:spcPct val="90000"/>
              </a:lnSpc>
              <a:buNone/>
            </a:pP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</a:p>
          <a:p>
            <a:pPr marL="0" indent="687388">
              <a:lnSpc>
                <a:spcPct val="90000"/>
              </a:lnSpc>
              <a:buNone/>
            </a:pPr>
            <a:r>
              <a:rPr lang="en-US" altLang="en-US" dirty="0"/>
              <a:t>Go to Step 2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 err="1"/>
              <a:t>i</a:t>
            </a:r>
            <a:r>
              <a:rPr lang="en-US" altLang="en-US" b="1" dirty="0"/>
              <a:t>]</a:t>
            </a:r>
            <a:r>
              <a:rPr lang="en-US" altLang="en-US" b="1" i="1" dirty="0"/>
              <a:t> = false</a:t>
            </a:r>
            <a:r>
              <a:rPr lang="en-US" altLang="en-US" dirty="0"/>
              <a:t> for some </a:t>
            </a:r>
            <a:r>
              <a:rPr lang="en-US" altLang="en-US" b="1" dirty="0"/>
              <a:t>0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b="1" dirty="0">
                <a:sym typeface="Symbol" panose="05050102010706020507" pitchFamily="18" charset="2"/>
              </a:rPr>
              <a:t>-1</a:t>
            </a:r>
            <a:r>
              <a:rPr lang="en-US" altLang="en-US" dirty="0">
                <a:sym typeface="Symbol" panose="05050102010706020507" pitchFamily="18" charset="2"/>
              </a:rPr>
              <a:t>, then the system is in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deadlocked.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C7A77BA-9C3D-391E-928E-338719556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6202931"/>
            <a:ext cx="7075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Complexity order: O(</a:t>
            </a:r>
            <a:r>
              <a:rPr kumimoji="0" lang="en-US" altLang="en-US" b="1" i="1" dirty="0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 dirty="0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) operations</a:t>
            </a:r>
            <a:endParaRPr kumimoji="0" lang="en-US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same thread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threads, </a:t>
            </a:r>
            <a:r>
              <a:rPr lang="en-US" altLang="en-US" b="1" dirty="0"/>
              <a:t>and it will not release the resource(s) being held until it gets access to the requested resources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i="1" dirty="0"/>
              <a:t>V</a:t>
            </a:r>
            <a:r>
              <a:rPr lang="en-US" altLang="en-US" dirty="0"/>
              <a:t>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62" y="1300748"/>
            <a:ext cx="4339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7DAA08-AE7E-472D-B964-3F3E121A0C50}"/>
</file>

<file path=customXml/itemProps2.xml><?xml version="1.0" encoding="utf-8"?>
<ds:datastoreItem xmlns:ds="http://schemas.openxmlformats.org/officeDocument/2006/customXml" ds:itemID="{5162F6CB-FC7E-4F6E-A0D1-6A63B8D5D8E1}"/>
</file>

<file path=customXml/itemProps3.xml><?xml version="1.0" encoding="utf-8"?>
<ds:datastoreItem xmlns:ds="http://schemas.openxmlformats.org/officeDocument/2006/customXml" ds:itemID="{C93F80FE-45D1-4278-914E-4CE9D71E74E4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12118</TotalTime>
  <Words>3042</Words>
  <Application>Microsoft Office PowerPoint</Application>
  <PresentationFormat>On-screen Show (4:3)</PresentationFormat>
  <Paragraphs>312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Helvetica (Body)</vt:lpstr>
      <vt:lpstr>Monotype Sorts</vt:lpstr>
      <vt:lpstr>Arial</vt:lpstr>
      <vt:lpstr>Consolas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Ti</vt:lpstr>
      <vt:lpstr>Example of Banker’s Algorithm</vt:lpstr>
      <vt:lpstr>Example: T1 Request (1, 0, 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Trung Kien Dao</cp:lastModifiedBy>
  <cp:revision>260</cp:revision>
  <cp:lastPrinted>2013-09-10T17:57:57Z</cp:lastPrinted>
  <dcterms:created xsi:type="dcterms:W3CDTF">2011-01-13T23:43:38Z</dcterms:created>
  <dcterms:modified xsi:type="dcterms:W3CDTF">2023-06-01T04:06:19Z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