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3DCE-7B74-43BB-B30C-6081E33B2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63A3-C7D6-46F1-90F2-859EFEBF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95B8-640F-44D1-8966-9F91397F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115D2-8CD2-45C3-9124-B5499A55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70CD-6A2B-46E4-8A99-581F0807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0395-682A-4A81-9D69-709889AA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50C71-3FF6-42BD-BD96-1A50DB40A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4629-B241-4E24-B96D-1458EBAE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1E85-0849-4D99-B2DC-5E37D2FD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2D2A-DA75-410D-B754-A5837504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AF27E-1F6A-44DB-B7C3-80B3680FA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9FDC-EE0A-42A4-95B9-AF835C226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E114-F546-4B32-A640-EC962615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2D7A-20C1-4B7F-B48E-300571B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F34A-B6AB-43AA-B3E2-D5E9CC50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3FDE-4397-4064-8712-E814069F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813B-3F9A-489B-B129-6A68753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E8A4-AA2A-4D6D-BE12-A6051A9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2D70-E1C3-4D6A-AC66-16D2E442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2EA9-D4EB-4B78-99B8-1EF4F35A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1096-442E-4C6E-84B4-6DA2C414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17066-2D38-4285-8DDB-7B5A465B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D309-FE27-407D-AAAB-A7B8C6D6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54FA-B7B3-43A6-B125-6C89E2C8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6C55-5CE2-4B71-993E-CEE7ACDD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EDD-4A20-4DB0-9BD3-2CB4FD8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63B7-17EE-4134-AD85-7DE40F86B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E46F9-304D-419D-80E0-9CA38435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E78C-1496-47D2-92E3-B538C5D9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D783E-8EAB-47EB-96ED-042F0044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CFA5-0CEA-4DB6-9AE1-A6B9F8F7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6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72B2-F8A1-4769-8566-2271D549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738F7-19B3-4858-96B2-5FB7032A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CDBF5-E7FB-423C-95C5-9FBA39E10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E114-59F6-4E3A-823B-388250F18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03F2-4857-4F8E-8A45-8F4F8A72E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86C6C-60B0-4675-AC4F-399A811C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DB846-0039-4DD1-A62F-EE91D0DA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9EC0E-08FE-44EA-AA78-D1C37CD7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D79E-D1D6-4410-BBA8-4DA96C38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80A20-B729-41F3-82BA-748B4C40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E99A7-B664-481F-89B4-46A71F8A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664BC-E90D-4C59-839C-324CEA79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7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A8839-4D66-4C22-B3D5-3A62D85D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A5B1A-224F-4D4A-B92C-993F75CE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F7CB4-4956-4EFB-8992-ECBAEAD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1BA-A958-4D0B-BD6A-BAFB2A54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7435-45CF-4F21-B98D-65467F83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F5DB-9E50-4FBE-B056-4E8B41C8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403D5-ACBB-4286-B359-7AECD235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04BF7-C8B5-4115-B35A-F700B004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1AFAD-E7A1-4B81-9D83-46921A18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EA32-54A2-4763-84DB-894B0BC3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43C91-9280-4E5E-8087-E80DF371F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7B63A-B11B-46AB-8AF4-97835C01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00B47-6C31-4370-BF2D-7C1E86CD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D747-0109-4C4F-8DC0-1CAE247A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B252-4FAA-45E8-8679-18CA15C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E7AC3-8F9B-46DA-8486-E193013F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32FA-AC9E-464F-AD03-5CE61BBB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6A81-64B4-4A91-A35D-D84B8A81C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8631-1A25-418F-B5ED-7A5FE0DDCD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C024-9A95-4D4B-8AA3-5BF83CBDB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7924-136A-4574-988C-777C417D2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4BD6-E6B9-4E8F-91A5-447B5770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44EE-F379-4A5B-A2EF-7A75CFEB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bvnv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021E-F47F-474C-881E-723CCD53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bnbv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8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bvnv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bvnv</dc:title>
  <dc:creator>Md. Habibul Haq</dc:creator>
  <cp:lastModifiedBy>Md. Habibul Haq</cp:lastModifiedBy>
  <cp:revision>1</cp:revision>
  <dcterms:created xsi:type="dcterms:W3CDTF">2023-04-30T09:23:50Z</dcterms:created>
  <dcterms:modified xsi:type="dcterms:W3CDTF">2023-04-30T09:24:01Z</dcterms:modified>
</cp:coreProperties>
</file>