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>
        <p:scale>
          <a:sx n="400" d="100"/>
          <a:sy n="400" d="100"/>
        </p:scale>
        <p:origin x="-37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15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751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04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0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335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70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266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8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86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3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070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876A-AB1C-49C5-90D1-D6E93740759B}" type="datetimeFigureOut">
              <a:rPr kumimoji="1" lang="ja-JP" altLang="en-US" smtClean="0"/>
              <a:t>2020/4/2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EB21-DA94-4939-A147-2F2E2707637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45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/>
          <p:cNvGrpSpPr/>
          <p:nvPr/>
        </p:nvGrpSpPr>
        <p:grpSpPr>
          <a:xfrm>
            <a:off x="249298" y="164757"/>
            <a:ext cx="5055901" cy="4011819"/>
            <a:chOff x="249298" y="164757"/>
            <a:chExt cx="5055901" cy="4011819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298" y="164757"/>
              <a:ext cx="5055901" cy="2903836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" t="39353" r="79611" b="39772"/>
            <a:stretch/>
          </p:blipFill>
          <p:spPr>
            <a:xfrm>
              <a:off x="255372" y="733167"/>
              <a:ext cx="1021493" cy="609600"/>
            </a:xfrm>
            <a:prstGeom prst="rect">
              <a:avLst/>
            </a:prstGeom>
          </p:spPr>
        </p:pic>
        <p:pic>
          <p:nvPicPr>
            <p:cNvPr id="4" name="図 3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6" b="59942"/>
            <a:stretch/>
          </p:blipFill>
          <p:spPr>
            <a:xfrm>
              <a:off x="249298" y="3032481"/>
              <a:ext cx="5055901" cy="11440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297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18906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sekiguchi kazuma</dc:creator>
  <cp:lastModifiedBy>sekiguchi kazuma</cp:lastModifiedBy>
  <cp:revision>4</cp:revision>
  <dcterms:created xsi:type="dcterms:W3CDTF">2020-04-02T04:08:47Z</dcterms:created>
  <dcterms:modified xsi:type="dcterms:W3CDTF">2020-04-15T07:15:41Z</dcterms:modified>
</cp:coreProperties>
</file>