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119813" cy="1619250"/>
  <p:notesSz cx="6858000" cy="9144000"/>
  <p:defaultTextStyle>
    <a:defPPr>
      <a:defRPr lang="ja-JP"/>
    </a:defPPr>
    <a:lvl1pPr marL="0" algn="l" defTabSz="371429" rtl="0" eaLnBrk="1" latinLnBrk="0" hangingPunct="1">
      <a:defRPr kumimoji="1" sz="731" kern="1200">
        <a:solidFill>
          <a:schemeClr val="tx1"/>
        </a:solidFill>
        <a:latin typeface="+mn-lt"/>
        <a:ea typeface="+mn-ea"/>
        <a:cs typeface="+mn-cs"/>
      </a:defRPr>
    </a:lvl1pPr>
    <a:lvl2pPr marL="185715" algn="l" defTabSz="371429" rtl="0" eaLnBrk="1" latinLnBrk="0" hangingPunct="1">
      <a:defRPr kumimoji="1" sz="731" kern="1200">
        <a:solidFill>
          <a:schemeClr val="tx1"/>
        </a:solidFill>
        <a:latin typeface="+mn-lt"/>
        <a:ea typeface="+mn-ea"/>
        <a:cs typeface="+mn-cs"/>
      </a:defRPr>
    </a:lvl2pPr>
    <a:lvl3pPr marL="371429" algn="l" defTabSz="371429" rtl="0" eaLnBrk="1" latinLnBrk="0" hangingPunct="1">
      <a:defRPr kumimoji="1" sz="731" kern="1200">
        <a:solidFill>
          <a:schemeClr val="tx1"/>
        </a:solidFill>
        <a:latin typeface="+mn-lt"/>
        <a:ea typeface="+mn-ea"/>
        <a:cs typeface="+mn-cs"/>
      </a:defRPr>
    </a:lvl3pPr>
    <a:lvl4pPr marL="557144" algn="l" defTabSz="371429" rtl="0" eaLnBrk="1" latinLnBrk="0" hangingPunct="1">
      <a:defRPr kumimoji="1" sz="731" kern="1200">
        <a:solidFill>
          <a:schemeClr val="tx1"/>
        </a:solidFill>
        <a:latin typeface="+mn-lt"/>
        <a:ea typeface="+mn-ea"/>
        <a:cs typeface="+mn-cs"/>
      </a:defRPr>
    </a:lvl4pPr>
    <a:lvl5pPr marL="742859" algn="l" defTabSz="371429" rtl="0" eaLnBrk="1" latinLnBrk="0" hangingPunct="1">
      <a:defRPr kumimoji="1" sz="731" kern="1200">
        <a:solidFill>
          <a:schemeClr val="tx1"/>
        </a:solidFill>
        <a:latin typeface="+mn-lt"/>
        <a:ea typeface="+mn-ea"/>
        <a:cs typeface="+mn-cs"/>
      </a:defRPr>
    </a:lvl5pPr>
    <a:lvl6pPr marL="928573" algn="l" defTabSz="371429" rtl="0" eaLnBrk="1" latinLnBrk="0" hangingPunct="1">
      <a:defRPr kumimoji="1" sz="731" kern="1200">
        <a:solidFill>
          <a:schemeClr val="tx1"/>
        </a:solidFill>
        <a:latin typeface="+mn-lt"/>
        <a:ea typeface="+mn-ea"/>
        <a:cs typeface="+mn-cs"/>
      </a:defRPr>
    </a:lvl6pPr>
    <a:lvl7pPr marL="1114288" algn="l" defTabSz="371429" rtl="0" eaLnBrk="1" latinLnBrk="0" hangingPunct="1">
      <a:defRPr kumimoji="1" sz="731" kern="1200">
        <a:solidFill>
          <a:schemeClr val="tx1"/>
        </a:solidFill>
        <a:latin typeface="+mn-lt"/>
        <a:ea typeface="+mn-ea"/>
        <a:cs typeface="+mn-cs"/>
      </a:defRPr>
    </a:lvl7pPr>
    <a:lvl8pPr marL="1300002" algn="l" defTabSz="371429" rtl="0" eaLnBrk="1" latinLnBrk="0" hangingPunct="1">
      <a:defRPr kumimoji="1" sz="731" kern="1200">
        <a:solidFill>
          <a:schemeClr val="tx1"/>
        </a:solidFill>
        <a:latin typeface="+mn-lt"/>
        <a:ea typeface="+mn-ea"/>
        <a:cs typeface="+mn-cs"/>
      </a:defRPr>
    </a:lvl8pPr>
    <a:lvl9pPr marL="1485717" algn="l" defTabSz="371429" rtl="0" eaLnBrk="1" latinLnBrk="0" hangingPunct="1">
      <a:defRPr kumimoji="1" sz="731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9" autoAdjust="0"/>
    <p:restoredTop sz="94660"/>
  </p:normalViewPr>
  <p:slideViewPr>
    <p:cSldViewPr snapToGrid="0">
      <p:cViewPr varScale="1">
        <p:scale>
          <a:sx n="87" d="100"/>
          <a:sy n="87" d="100"/>
        </p:scale>
        <p:origin x="56" y="2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4977" y="265002"/>
            <a:ext cx="4589860" cy="563739"/>
          </a:xfrm>
        </p:spPr>
        <p:txBody>
          <a:bodyPr anchor="b"/>
          <a:lstStyle>
            <a:lvl1pPr algn="ctr">
              <a:defRPr sz="141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850481"/>
            <a:ext cx="4589860" cy="390944"/>
          </a:xfrm>
        </p:spPr>
        <p:txBody>
          <a:bodyPr/>
          <a:lstStyle>
            <a:lvl1pPr marL="0" indent="0" algn="ctr">
              <a:buNone/>
              <a:defRPr sz="567"/>
            </a:lvl1pPr>
            <a:lvl2pPr marL="107945" indent="0" algn="ctr">
              <a:buNone/>
              <a:defRPr sz="472"/>
            </a:lvl2pPr>
            <a:lvl3pPr marL="215890" indent="0" algn="ctr">
              <a:buNone/>
              <a:defRPr sz="425"/>
            </a:lvl3pPr>
            <a:lvl4pPr marL="323835" indent="0" algn="ctr">
              <a:buNone/>
              <a:defRPr sz="378"/>
            </a:lvl4pPr>
            <a:lvl5pPr marL="431780" indent="0" algn="ctr">
              <a:buNone/>
              <a:defRPr sz="378"/>
            </a:lvl5pPr>
            <a:lvl6pPr marL="539725" indent="0" algn="ctr">
              <a:buNone/>
              <a:defRPr sz="378"/>
            </a:lvl6pPr>
            <a:lvl7pPr marL="647670" indent="0" algn="ctr">
              <a:buNone/>
              <a:defRPr sz="378"/>
            </a:lvl7pPr>
            <a:lvl8pPr marL="755614" indent="0" algn="ctr">
              <a:buNone/>
              <a:defRPr sz="378"/>
            </a:lvl8pPr>
            <a:lvl9pPr marL="863559" indent="0" algn="ctr">
              <a:buNone/>
              <a:defRPr sz="378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1F1-55A1-4E12-B889-AA303CB5AD1E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9AA-52E9-48C5-B668-9E260052B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2137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1F1-55A1-4E12-B889-AA303CB5AD1E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9AA-52E9-48C5-B668-9E260052B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02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86210"/>
            <a:ext cx="1319585" cy="1372240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7" y="86210"/>
            <a:ext cx="3882256" cy="1372240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1F1-55A1-4E12-B889-AA303CB5AD1E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9AA-52E9-48C5-B668-9E260052B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3111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1F1-55A1-4E12-B889-AA303CB5AD1E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9AA-52E9-48C5-B668-9E260052B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0458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403688"/>
            <a:ext cx="5278339" cy="673563"/>
          </a:xfrm>
        </p:spPr>
        <p:txBody>
          <a:bodyPr anchor="b"/>
          <a:lstStyle>
            <a:lvl1pPr>
              <a:defRPr sz="1417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1083623"/>
            <a:ext cx="5278339" cy="354211"/>
          </a:xfrm>
        </p:spPr>
        <p:txBody>
          <a:bodyPr/>
          <a:lstStyle>
            <a:lvl1pPr marL="0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1pPr>
            <a:lvl2pPr marL="107945" indent="0">
              <a:buNone/>
              <a:defRPr sz="472">
                <a:solidFill>
                  <a:schemeClr val="tx1">
                    <a:tint val="75000"/>
                  </a:schemeClr>
                </a:solidFill>
              </a:defRPr>
            </a:lvl2pPr>
            <a:lvl3pPr marL="215890" indent="0">
              <a:buNone/>
              <a:defRPr sz="425">
                <a:solidFill>
                  <a:schemeClr val="tx1">
                    <a:tint val="75000"/>
                  </a:schemeClr>
                </a:solidFill>
              </a:defRPr>
            </a:lvl3pPr>
            <a:lvl4pPr marL="32383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4pPr>
            <a:lvl5pPr marL="43178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5pPr>
            <a:lvl6pPr marL="539725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6pPr>
            <a:lvl7pPr marL="64767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7pPr>
            <a:lvl8pPr marL="75561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8pPr>
            <a:lvl9pPr marL="863559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1F1-55A1-4E12-B889-AA303CB5AD1E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9AA-52E9-48C5-B668-9E260052B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85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431050"/>
            <a:ext cx="2600921" cy="10273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431050"/>
            <a:ext cx="2600921" cy="1027399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1F1-55A1-4E12-B889-AA303CB5AD1E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9AA-52E9-48C5-B668-9E260052B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9602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86210"/>
            <a:ext cx="5278339" cy="312980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4" y="396941"/>
            <a:ext cx="2588968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4" y="591476"/>
            <a:ext cx="2588968" cy="8699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396941"/>
            <a:ext cx="2601718" cy="194535"/>
          </a:xfrm>
        </p:spPr>
        <p:txBody>
          <a:bodyPr anchor="b"/>
          <a:lstStyle>
            <a:lvl1pPr marL="0" indent="0">
              <a:buNone/>
              <a:defRPr sz="567" b="1"/>
            </a:lvl1pPr>
            <a:lvl2pPr marL="107945" indent="0">
              <a:buNone/>
              <a:defRPr sz="472" b="1"/>
            </a:lvl2pPr>
            <a:lvl3pPr marL="215890" indent="0">
              <a:buNone/>
              <a:defRPr sz="425" b="1"/>
            </a:lvl3pPr>
            <a:lvl4pPr marL="323835" indent="0">
              <a:buNone/>
              <a:defRPr sz="378" b="1"/>
            </a:lvl4pPr>
            <a:lvl5pPr marL="431780" indent="0">
              <a:buNone/>
              <a:defRPr sz="378" b="1"/>
            </a:lvl5pPr>
            <a:lvl6pPr marL="539725" indent="0">
              <a:buNone/>
              <a:defRPr sz="378" b="1"/>
            </a:lvl6pPr>
            <a:lvl7pPr marL="647670" indent="0">
              <a:buNone/>
              <a:defRPr sz="378" b="1"/>
            </a:lvl7pPr>
            <a:lvl8pPr marL="755614" indent="0">
              <a:buNone/>
              <a:defRPr sz="378" b="1"/>
            </a:lvl8pPr>
            <a:lvl9pPr marL="863559" indent="0">
              <a:buNone/>
              <a:defRPr sz="378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591476"/>
            <a:ext cx="2601718" cy="869972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1F1-55A1-4E12-B889-AA303CB5AD1E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9AA-52E9-48C5-B668-9E260052B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204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1F1-55A1-4E12-B889-AA303CB5AD1E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9AA-52E9-48C5-B668-9E260052B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261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1F1-55A1-4E12-B889-AA303CB5AD1E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9AA-52E9-48C5-B668-9E260052B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4135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07950"/>
            <a:ext cx="1973799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233142"/>
            <a:ext cx="3098155" cy="1150717"/>
          </a:xfrm>
        </p:spPr>
        <p:txBody>
          <a:bodyPr/>
          <a:lstStyle>
            <a:lvl1pPr>
              <a:defRPr sz="756"/>
            </a:lvl1pPr>
            <a:lvl2pPr>
              <a:defRPr sz="661"/>
            </a:lvl2pPr>
            <a:lvl3pPr>
              <a:defRPr sz="567"/>
            </a:lvl3pPr>
            <a:lvl4pPr>
              <a:defRPr sz="472"/>
            </a:lvl4pPr>
            <a:lvl5pPr>
              <a:defRPr sz="472"/>
            </a:lvl5pPr>
            <a:lvl6pPr>
              <a:defRPr sz="472"/>
            </a:lvl6pPr>
            <a:lvl7pPr>
              <a:defRPr sz="472"/>
            </a:lvl7pPr>
            <a:lvl8pPr>
              <a:defRPr sz="472"/>
            </a:lvl8pPr>
            <a:lvl9pPr>
              <a:defRPr sz="472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485775"/>
            <a:ext cx="1973799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1F1-55A1-4E12-B889-AA303CB5AD1E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9AA-52E9-48C5-B668-9E260052B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437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107950"/>
            <a:ext cx="1973799" cy="377825"/>
          </a:xfrm>
        </p:spPr>
        <p:txBody>
          <a:bodyPr anchor="b"/>
          <a:lstStyle>
            <a:lvl1pPr>
              <a:defRPr sz="756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233142"/>
            <a:ext cx="3098155" cy="1150717"/>
          </a:xfrm>
        </p:spPr>
        <p:txBody>
          <a:bodyPr anchor="t"/>
          <a:lstStyle>
            <a:lvl1pPr marL="0" indent="0">
              <a:buNone/>
              <a:defRPr sz="756"/>
            </a:lvl1pPr>
            <a:lvl2pPr marL="107945" indent="0">
              <a:buNone/>
              <a:defRPr sz="661"/>
            </a:lvl2pPr>
            <a:lvl3pPr marL="215890" indent="0">
              <a:buNone/>
              <a:defRPr sz="567"/>
            </a:lvl3pPr>
            <a:lvl4pPr marL="323835" indent="0">
              <a:buNone/>
              <a:defRPr sz="472"/>
            </a:lvl4pPr>
            <a:lvl5pPr marL="431780" indent="0">
              <a:buNone/>
              <a:defRPr sz="472"/>
            </a:lvl5pPr>
            <a:lvl6pPr marL="539725" indent="0">
              <a:buNone/>
              <a:defRPr sz="472"/>
            </a:lvl6pPr>
            <a:lvl7pPr marL="647670" indent="0">
              <a:buNone/>
              <a:defRPr sz="472"/>
            </a:lvl7pPr>
            <a:lvl8pPr marL="755614" indent="0">
              <a:buNone/>
              <a:defRPr sz="472"/>
            </a:lvl8pPr>
            <a:lvl9pPr marL="863559" indent="0">
              <a:buNone/>
              <a:defRPr sz="472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485775"/>
            <a:ext cx="1973799" cy="899958"/>
          </a:xfrm>
        </p:spPr>
        <p:txBody>
          <a:bodyPr/>
          <a:lstStyle>
            <a:lvl1pPr marL="0" indent="0">
              <a:buNone/>
              <a:defRPr sz="378"/>
            </a:lvl1pPr>
            <a:lvl2pPr marL="107945" indent="0">
              <a:buNone/>
              <a:defRPr sz="331"/>
            </a:lvl2pPr>
            <a:lvl3pPr marL="215890" indent="0">
              <a:buNone/>
              <a:defRPr sz="283"/>
            </a:lvl3pPr>
            <a:lvl4pPr marL="323835" indent="0">
              <a:buNone/>
              <a:defRPr sz="236"/>
            </a:lvl4pPr>
            <a:lvl5pPr marL="431780" indent="0">
              <a:buNone/>
              <a:defRPr sz="236"/>
            </a:lvl5pPr>
            <a:lvl6pPr marL="539725" indent="0">
              <a:buNone/>
              <a:defRPr sz="236"/>
            </a:lvl6pPr>
            <a:lvl7pPr marL="647670" indent="0">
              <a:buNone/>
              <a:defRPr sz="236"/>
            </a:lvl7pPr>
            <a:lvl8pPr marL="755614" indent="0">
              <a:buNone/>
              <a:defRPr sz="236"/>
            </a:lvl8pPr>
            <a:lvl9pPr marL="863559" indent="0">
              <a:buNone/>
              <a:defRPr sz="236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51F1-55A1-4E12-B889-AA303CB5AD1E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3FE9AA-52E9-48C5-B668-9E260052B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6807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86210"/>
            <a:ext cx="5278339" cy="3129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431050"/>
            <a:ext cx="5278339" cy="102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1500805"/>
            <a:ext cx="1376958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51F1-55A1-4E12-B889-AA303CB5AD1E}" type="datetimeFigureOut">
              <a:rPr kumimoji="1" lang="ja-JP" altLang="en-US" smtClean="0"/>
              <a:t>2018/1/10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1500805"/>
            <a:ext cx="2065437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1500805"/>
            <a:ext cx="1376958" cy="8621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3FE9AA-52E9-48C5-B668-9E260052B6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9817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5890" rtl="0" eaLnBrk="1" latinLnBrk="0" hangingPunct="1">
        <a:lnSpc>
          <a:spcPct val="90000"/>
        </a:lnSpc>
        <a:spcBef>
          <a:spcPct val="0"/>
        </a:spcBef>
        <a:buNone/>
        <a:defRPr kumimoji="1" sz="103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2" indent="-53972" algn="l" defTabSz="215890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kumimoji="1" sz="661" kern="1200">
          <a:solidFill>
            <a:schemeClr val="tx1"/>
          </a:solidFill>
          <a:latin typeface="+mn-lt"/>
          <a:ea typeface="+mn-ea"/>
          <a:cs typeface="+mn-cs"/>
        </a:defRPr>
      </a:lvl1pPr>
      <a:lvl2pPr marL="16191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6986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72" kern="1200">
          <a:solidFill>
            <a:schemeClr val="tx1"/>
          </a:solidFill>
          <a:latin typeface="+mn-lt"/>
          <a:ea typeface="+mn-ea"/>
          <a:cs typeface="+mn-cs"/>
        </a:defRPr>
      </a:lvl3pPr>
      <a:lvl4pPr marL="37780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8575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9369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70164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809587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917532" indent="-53972" algn="l" defTabSz="215890" rtl="0" eaLnBrk="1" latinLnBrk="0" hangingPunct="1">
        <a:lnSpc>
          <a:spcPct val="90000"/>
        </a:lnSpc>
        <a:spcBef>
          <a:spcPts val="118"/>
        </a:spcBef>
        <a:buFont typeface="Arial" panose="020B0604020202020204" pitchFamily="34" charset="0"/>
        <a:buChar char="•"/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5890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algn="l" defTabSz="215890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2pPr>
      <a:lvl3pPr marL="215890" algn="l" defTabSz="215890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3pPr>
      <a:lvl4pPr marL="323835" algn="l" defTabSz="215890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4pPr>
      <a:lvl5pPr marL="431780" algn="l" defTabSz="215890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5pPr>
      <a:lvl6pPr marL="539725" algn="l" defTabSz="215890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6pPr>
      <a:lvl7pPr marL="647670" algn="l" defTabSz="215890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7pPr>
      <a:lvl8pPr marL="755614" algn="l" defTabSz="215890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8pPr>
      <a:lvl9pPr marL="863559" algn="l" defTabSz="215890" rtl="0" eaLnBrk="1" latinLnBrk="0" hangingPunct="1">
        <a:defRPr kumimoji="1" sz="4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/>
          <p:cNvGrpSpPr/>
          <p:nvPr/>
        </p:nvGrpSpPr>
        <p:grpSpPr>
          <a:xfrm>
            <a:off x="-100181" y="-8835"/>
            <a:ext cx="6586107" cy="1628085"/>
            <a:chOff x="-100181" y="-8835"/>
            <a:chExt cx="6586107" cy="1628085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0181" y="0"/>
              <a:ext cx="1973461" cy="1619250"/>
            </a:xfrm>
            <a:prstGeom prst="rect">
              <a:avLst/>
            </a:prstGeom>
          </p:spPr>
        </p:pic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9928" y="0"/>
              <a:ext cx="2339957" cy="1619250"/>
            </a:xfrm>
            <a:prstGeom prst="rect">
              <a:avLst/>
            </a:prstGeom>
          </p:spPr>
        </p:pic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53737" y="-8835"/>
              <a:ext cx="2732189" cy="16280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188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/>
          <p:cNvGrpSpPr/>
          <p:nvPr/>
        </p:nvGrpSpPr>
        <p:grpSpPr>
          <a:xfrm>
            <a:off x="0" y="0"/>
            <a:ext cx="6119813" cy="1619250"/>
            <a:chOff x="0" y="0"/>
            <a:chExt cx="6119813" cy="1619250"/>
          </a:xfrm>
        </p:grpSpPr>
        <p:pic>
          <p:nvPicPr>
            <p:cNvPr id="4" name="図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917700" cy="1485900"/>
            </a:xfrm>
            <a:prstGeom prst="rect">
              <a:avLst/>
            </a:prstGeom>
          </p:spPr>
        </p:pic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08866" y="0"/>
              <a:ext cx="2158999" cy="1619250"/>
            </a:xfrm>
            <a:prstGeom prst="rect">
              <a:avLst/>
            </a:prstGeom>
          </p:spPr>
        </p:pic>
        <p:pic>
          <p:nvPicPr>
            <p:cNvPr id="9" name="図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60813" y="0"/>
              <a:ext cx="2159000" cy="16192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73133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0</Words>
  <Application>Microsoft Office PowerPoint</Application>
  <PresentationFormat>ユーザー設定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游ゴシック</vt:lpstr>
      <vt:lpstr>游ゴシック Light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kazuma sekiguchi</dc:creator>
  <cp:lastModifiedBy>kazuma sekiguchi</cp:lastModifiedBy>
  <cp:revision>9</cp:revision>
  <dcterms:created xsi:type="dcterms:W3CDTF">2018-01-10T02:48:53Z</dcterms:created>
  <dcterms:modified xsi:type="dcterms:W3CDTF">2018-01-10T07:08:06Z</dcterms:modified>
</cp:coreProperties>
</file>