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62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20C754C-8F10-4B9F-939C-F175B127DA6F}" type="datetimeFigureOut">
              <a:rPr lang="id-ID" smtClean="0"/>
              <a:t>11/03/2018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F290528-4D9D-4EDB-8A81-4EA26B06C2A9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Brifieng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39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09" y="836711"/>
            <a:ext cx="2476698" cy="24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329398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4" y="3679516"/>
            <a:ext cx="3312368" cy="210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4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3284785" cy="16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31189"/>
            <a:ext cx="3024336" cy="257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96081"/>
            <a:ext cx="3024336" cy="280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44769"/>
            <a:ext cx="23042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4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Apa Model </a:t>
            </a:r>
            <a:r>
              <a:rPr lang="en-US" b="1" dirty="0" smtClean="0"/>
              <a:t>O</a:t>
            </a:r>
            <a:r>
              <a:rPr lang="id-ID" b="1" dirty="0" smtClean="0"/>
              <a:t>SI itu?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b="1" dirty="0" smtClean="0"/>
              <a:t>	Model </a:t>
            </a:r>
            <a:r>
              <a:rPr lang="id-ID" b="1" dirty="0"/>
              <a:t>OSI</a:t>
            </a:r>
            <a:r>
              <a:rPr lang="id-ID" dirty="0"/>
              <a:t> adalah suatu dekripsi abstrak mengenai desain lapisan-lapisan komunikasi dan protokol jaringan komputer yang dikembangkan sebagai bagian dari inisiatif Open Systems Interconnection (</a:t>
            </a:r>
            <a:r>
              <a:rPr lang="id-ID" b="1" dirty="0"/>
              <a:t>OSI</a:t>
            </a:r>
            <a:r>
              <a:rPr lang="id-ID" dirty="0"/>
              <a:t>). </a:t>
            </a:r>
            <a:r>
              <a:rPr lang="id-ID" b="1" dirty="0"/>
              <a:t>Model</a:t>
            </a:r>
            <a:r>
              <a:rPr lang="id-ID" dirty="0"/>
              <a:t> ini disebut juga dengan </a:t>
            </a:r>
            <a:r>
              <a:rPr lang="id-ID" b="1" dirty="0"/>
              <a:t>model</a:t>
            </a:r>
            <a:r>
              <a:rPr lang="id-ID" dirty="0"/>
              <a:t>“Tujuh lapisan </a:t>
            </a:r>
            <a:r>
              <a:rPr lang="id-ID" b="1" dirty="0"/>
              <a:t>OSI</a:t>
            </a:r>
            <a:r>
              <a:rPr lang="id-ID" dirty="0"/>
              <a:t>” (</a:t>
            </a:r>
            <a:r>
              <a:rPr lang="id-ID" b="1" dirty="0"/>
              <a:t>OSI</a:t>
            </a:r>
            <a:r>
              <a:rPr lang="id-ID" dirty="0"/>
              <a:t> seven layer </a:t>
            </a:r>
            <a:r>
              <a:rPr lang="id-ID" b="1" dirty="0"/>
              <a:t>model</a:t>
            </a:r>
            <a:r>
              <a:rPr lang="id-ID" dirty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22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Kegunaan Model OSI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Untuk </a:t>
            </a:r>
            <a:r>
              <a:rPr lang="id-ID" dirty="0"/>
              <a:t>membantu desainer jaringan memahami fungsi dari tiap-tiap layer yang berhubungan dengan aliran komunikasi data. Termasuk jenis-jenis </a:t>
            </a:r>
            <a:r>
              <a:rPr lang="id-ID" dirty="0" smtClean="0"/>
              <a:t>protokol </a:t>
            </a:r>
            <a:r>
              <a:rPr lang="id-ID" dirty="0"/>
              <a:t>jaringan dan metode transmisi.</a:t>
            </a:r>
          </a:p>
        </p:txBody>
      </p:sp>
    </p:spTree>
    <p:extLst>
      <p:ext uri="{BB962C8B-B14F-4D97-AF65-F5344CB8AC3E}">
        <p14:creationId xmlns:p14="http://schemas.microsoft.com/office/powerpoint/2010/main" val="29363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2" y="1340768"/>
            <a:ext cx="6373115" cy="44202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6106" y="332656"/>
            <a:ext cx="6965245" cy="1202485"/>
          </a:xfrm>
        </p:spPr>
        <p:txBody>
          <a:bodyPr>
            <a:normAutofit/>
          </a:bodyPr>
          <a:lstStyle/>
          <a:p>
            <a:r>
              <a:rPr lang="id-ID" dirty="0" smtClean="0"/>
              <a:t>Arsitektur Model OSI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71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Protokol TCP/IP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Sekelompok </a:t>
            </a:r>
            <a:r>
              <a:rPr lang="id-ID" dirty="0"/>
              <a:t>protokol yang mengatur komunikasi data komputer di internet. </a:t>
            </a:r>
            <a:r>
              <a:rPr lang="id-ID" dirty="0"/>
              <a:t>Komputer-komputer yang terhubumg ke internet berkomunikasi dengan TCP/IP, karena menggunakan bahasa yang sama perbedaan jenis komputer dan sistem operasi tidak menjadi masalah.</a:t>
            </a:r>
          </a:p>
        </p:txBody>
      </p:sp>
    </p:spTree>
    <p:extLst>
      <p:ext uri="{BB962C8B-B14F-4D97-AF65-F5344CB8AC3E}">
        <p14:creationId xmlns:p14="http://schemas.microsoft.com/office/powerpoint/2010/main" val="3723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Model TCP/IP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21274"/>
            <a:ext cx="5184576" cy="36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9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sih IP Address itu?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540" y="3463279"/>
            <a:ext cx="5413215" cy="1573989"/>
          </a:xfrm>
        </p:spPr>
        <p:txBody>
          <a:bodyPr>
            <a:normAutofit/>
          </a:bodyPr>
          <a:lstStyle/>
          <a:p>
            <a:r>
              <a:rPr lang="id-ID" dirty="0" smtClean="0"/>
              <a:t>IP Address Versi 4</a:t>
            </a:r>
          </a:p>
          <a:p>
            <a:r>
              <a:rPr lang="id-ID" dirty="0" smtClean="0"/>
              <a:t>IP Addres Versi 6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403648" y="2228670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400" dirty="0" smtClean="0"/>
              <a:t>	Deretan </a:t>
            </a:r>
            <a:r>
              <a:rPr lang="id-ID" sz="2400" dirty="0"/>
              <a:t>angka biner antara 32 bit sampai 128 bit yang dipakai sebagai alamat identifikasi untuk tiap komputer host dalam jaringan Internet.</a:t>
            </a:r>
          </a:p>
        </p:txBody>
      </p:sp>
    </p:spTree>
    <p:extLst>
      <p:ext uri="{BB962C8B-B14F-4D97-AF65-F5344CB8AC3E}">
        <p14:creationId xmlns:p14="http://schemas.microsoft.com/office/powerpoint/2010/main" val="1615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Pengalokasikan 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Network ID</a:t>
            </a:r>
          </a:p>
          <a:p>
            <a:r>
              <a:rPr lang="id-ID" dirty="0" smtClean="0"/>
              <a:t>Host ID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89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4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Jaringan Komputer?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5" y="1916832"/>
            <a:ext cx="6994128" cy="345638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b="1" dirty="0" smtClean="0"/>
              <a:t>	</a:t>
            </a:r>
            <a:r>
              <a:rPr lang="id-ID" dirty="0" smtClean="0"/>
              <a:t>Jaringan telekomunikasi yang memungkinkan </a:t>
            </a:r>
            <a:r>
              <a:rPr lang="id-ID" dirty="0"/>
              <a:t>antar </a:t>
            </a:r>
            <a:r>
              <a:rPr lang="id-ID" dirty="0" smtClean="0"/>
              <a:t>komputer</a:t>
            </a:r>
            <a:r>
              <a:rPr lang="id-ID" b="1" dirty="0" smtClean="0"/>
              <a:t> </a:t>
            </a:r>
            <a:r>
              <a:rPr lang="id-ID" dirty="0" smtClean="0"/>
              <a:t>untuk </a:t>
            </a:r>
            <a:r>
              <a:rPr lang="id-ID" dirty="0"/>
              <a:t>saling berkomunikasi dengan bertukar data. 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73330"/>
            <a:ext cx="3825775" cy="28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9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Jaringan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d-ID" dirty="0" smtClean="0"/>
              <a:t>Berbagi peralatan dan sumber daya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Integrasi data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Komunikasi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Keamanan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05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Kriteria Jaringan Komputer</a:t>
            </a:r>
            <a:endParaRPr lang="id-ID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691680" y="2302737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Distrubusi Data</a:t>
            </a:r>
            <a:endParaRPr lang="id-ID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1684721" y="3703534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Jangkauan Geografis</a:t>
            </a:r>
            <a:endParaRPr lang="id-ID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860032" y="2302737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Peran dan Hubungan</a:t>
            </a:r>
            <a:endParaRPr lang="id-ID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4973961" y="3703534"/>
            <a:ext cx="15841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Media Transmisi Data</a:t>
            </a:r>
            <a:endParaRPr lang="id-ID" dirty="0"/>
          </a:p>
        </p:txBody>
      </p:sp>
      <p:sp>
        <p:nvSpPr>
          <p:cNvPr id="9" name="Action Button: Forward or Next 8">
            <a:hlinkClick r:id="rId6" action="ppaction://hlinksldjump" highlightClick="1"/>
          </p:cNvPr>
          <p:cNvSpPr/>
          <p:nvPr/>
        </p:nvSpPr>
        <p:spPr>
          <a:xfrm>
            <a:off x="6660232" y="5517232"/>
            <a:ext cx="936104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0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Berdasarkan Distribusi Sumber Informasi/Data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204864"/>
            <a:ext cx="2964943" cy="36038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b="1" dirty="0" smtClean="0"/>
              <a:t>Jaringan </a:t>
            </a:r>
            <a:r>
              <a:rPr lang="id-ID" b="1" dirty="0"/>
              <a:t>terpusat </a:t>
            </a:r>
            <a:endParaRPr lang="id-ID" dirty="0"/>
          </a:p>
          <a:p>
            <a:pPr marL="0" indent="0" algn="just">
              <a:buNone/>
            </a:pPr>
            <a:r>
              <a:rPr lang="id-ID" dirty="0" smtClean="0"/>
              <a:t>	Jaringan </a:t>
            </a:r>
            <a:r>
              <a:rPr lang="id-ID" dirty="0"/>
              <a:t>ini terdiri dari komputer client dan server yang mana komputer klien yang berfungsi sebagai perantara untuk mengakses sumber informasi/data yang berasal dari satu komputer server. 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2132856"/>
            <a:ext cx="3456384" cy="3816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id-ID" sz="2200" b="1" dirty="0" smtClean="0"/>
              <a:t>Jaringan terdistribusi </a:t>
            </a:r>
            <a:endParaRPr lang="id-ID" sz="2200" dirty="0" smtClean="0"/>
          </a:p>
          <a:p>
            <a:pPr marL="0" indent="0" algn="just">
              <a:buFont typeface="Brush Script MT" pitchFamily="66" charset="0"/>
              <a:buNone/>
            </a:pPr>
            <a:r>
              <a:rPr lang="id-ID" sz="2200" dirty="0" smtClean="0"/>
              <a:t>Merupakan perpaduan beberapa jaringan terpusat sehingga terdapat beberapa komputer server yang saling berhubungan dengan klien membentuk sistem jaringan tertentu. </a:t>
            </a:r>
            <a:endParaRPr lang="id-ID" sz="2200" dirty="0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6588224" y="5517232"/>
            <a:ext cx="576064" cy="4320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57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Berdasarkan Jangkauan Geografis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d-ID" dirty="0" smtClean="0"/>
              <a:t>LAN (Local Area Network)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MAN (Metropolitan Area Network)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WAN (Wide Area Network)</a:t>
            </a:r>
          </a:p>
          <a:p>
            <a:endParaRPr lang="id-ID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588224" y="5517232"/>
            <a:ext cx="576064" cy="4320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29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505" cy="1963346"/>
          </a:xfrm>
        </p:spPr>
        <p:txBody>
          <a:bodyPr>
            <a:normAutofit/>
          </a:bodyPr>
          <a:lstStyle/>
          <a:p>
            <a:r>
              <a:rPr lang="id-ID" sz="3200" dirty="0"/>
              <a:t>Berdasarkan Peranan Dan Hubungan Tiap Komputer Dalam Memproses Data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812360" y="5893692"/>
            <a:ext cx="576064" cy="4320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34" y="2453025"/>
            <a:ext cx="2970131" cy="306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53025"/>
            <a:ext cx="3024336" cy="31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35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Berdasarkan Media Transmisi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489484"/>
            <a:ext cx="6196405" cy="3603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dirty="0" smtClean="0"/>
              <a:t>Jaringan Berkabel (Wired Network)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Jaringan Nirkabel (Wireless Network)</a:t>
            </a:r>
            <a:endParaRPr lang="id-ID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588224" y="5517232"/>
            <a:ext cx="576064" cy="4320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40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Perangkat Jaringan Komputer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Repeaters </a:t>
            </a:r>
          </a:p>
          <a:p>
            <a:r>
              <a:rPr lang="id-ID" dirty="0" smtClean="0"/>
              <a:t>Switch</a:t>
            </a:r>
          </a:p>
          <a:p>
            <a:r>
              <a:rPr lang="id-ID" dirty="0" smtClean="0"/>
              <a:t>Hub</a:t>
            </a:r>
          </a:p>
          <a:p>
            <a:r>
              <a:rPr lang="id-ID" dirty="0"/>
              <a:t>Bridges </a:t>
            </a:r>
            <a:endParaRPr lang="id-ID" dirty="0" smtClean="0"/>
          </a:p>
          <a:p>
            <a:r>
              <a:rPr lang="id-ID" dirty="0"/>
              <a:t>Routers </a:t>
            </a:r>
            <a:endParaRPr lang="id-ID" dirty="0" smtClean="0"/>
          </a:p>
          <a:p>
            <a:r>
              <a:rPr lang="id-ID" dirty="0"/>
              <a:t>Printer 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2132856"/>
            <a:ext cx="3168352" cy="3238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Kabel Coaxcial </a:t>
            </a:r>
          </a:p>
          <a:p>
            <a:r>
              <a:rPr lang="id-ID" dirty="0" smtClean="0"/>
              <a:t>Kabel UTP</a:t>
            </a:r>
          </a:p>
          <a:p>
            <a:r>
              <a:rPr lang="id-ID" dirty="0" smtClean="0"/>
              <a:t>Kabel STP</a:t>
            </a:r>
          </a:p>
          <a:p>
            <a:r>
              <a:rPr lang="id-ID" dirty="0" smtClean="0"/>
              <a:t>Kabel Fiber Optic</a:t>
            </a:r>
          </a:p>
        </p:txBody>
      </p:sp>
    </p:spTree>
    <p:extLst>
      <p:ext uri="{BB962C8B-B14F-4D97-AF65-F5344CB8AC3E}">
        <p14:creationId xmlns:p14="http://schemas.microsoft.com/office/powerpoint/2010/main" val="15109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71</TotalTime>
  <Words>161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Brifieng</vt:lpstr>
      <vt:lpstr>Apa itu Jaringan Komputer?</vt:lpstr>
      <vt:lpstr>Tujuan Jaringan Komputer</vt:lpstr>
      <vt:lpstr>Kriteria Jaringan Komputer</vt:lpstr>
      <vt:lpstr>Berdasarkan Distribusi Sumber Informasi/Data </vt:lpstr>
      <vt:lpstr>Berdasarkan Jangkauan Geografis </vt:lpstr>
      <vt:lpstr>Berdasarkan Peranan Dan Hubungan Tiap Komputer Dalam Memproses Data</vt:lpstr>
      <vt:lpstr>Berdasarkan Media Transmisi Data</vt:lpstr>
      <vt:lpstr>Perangkat Jaringan Komputer</vt:lpstr>
      <vt:lpstr>PowerPoint Presentation</vt:lpstr>
      <vt:lpstr>PowerPoint Presentation</vt:lpstr>
      <vt:lpstr>Apa Model OSI itu?</vt:lpstr>
      <vt:lpstr>Kegunaan Model OSI </vt:lpstr>
      <vt:lpstr>Arsitektur Model OSI</vt:lpstr>
      <vt:lpstr>Protokol TCP/IP </vt:lpstr>
      <vt:lpstr>Arsitektur Model TCP/IP</vt:lpstr>
      <vt:lpstr>Apa sih IP Address itu?</vt:lpstr>
      <vt:lpstr>Pengalokasikan IP Address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Brifieng</dc:title>
  <dc:creator>Mitha</dc:creator>
  <cp:lastModifiedBy>Mitha</cp:lastModifiedBy>
  <cp:revision>9</cp:revision>
  <dcterms:created xsi:type="dcterms:W3CDTF">2018-03-11T08:11:45Z</dcterms:created>
  <dcterms:modified xsi:type="dcterms:W3CDTF">2018-03-11T09:23:39Z</dcterms:modified>
</cp:coreProperties>
</file>