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70340-3E68-45D8-B0F6-5BD46F082502}" v="680" dt="2023-02-13T16:20:21.902"/>
    <p1510:client id="{89004A85-9BBD-4160-883E-F889529B3CC4}" v="37" dt="2023-02-13T15:44:1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53A9A-A03A-4BE0-AAAD-865BE79C64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A84EA-17C8-454A-A2EC-AA76B1D07F9B}">
      <dgm:prSet/>
      <dgm:spPr/>
      <dgm:t>
        <a:bodyPr/>
        <a:lstStyle/>
        <a:p>
          <a:r>
            <a:rPr lang="hu-HU"/>
            <a:t>Norbi feladatai:</a:t>
          </a:r>
          <a:endParaRPr lang="en-US"/>
        </a:p>
      </dgm:t>
    </dgm:pt>
    <dgm:pt modelId="{17890584-6E80-4A65-ADD5-0BD3CC1D0E88}" type="parTrans" cxnId="{938AA7AD-822D-4DF6-BCA5-160914B5D5A5}">
      <dgm:prSet/>
      <dgm:spPr/>
      <dgm:t>
        <a:bodyPr/>
        <a:lstStyle/>
        <a:p>
          <a:endParaRPr lang="en-US"/>
        </a:p>
      </dgm:t>
    </dgm:pt>
    <dgm:pt modelId="{3D99CA3C-4166-4BE9-8A33-F512D0376FDA}" type="sibTrans" cxnId="{938AA7AD-822D-4DF6-BCA5-160914B5D5A5}">
      <dgm:prSet/>
      <dgm:spPr/>
      <dgm:t>
        <a:bodyPr/>
        <a:lstStyle/>
        <a:p>
          <a:endParaRPr lang="en-US"/>
        </a:p>
      </dgm:t>
    </dgm:pt>
    <dgm:pt modelId="{66E0E898-08E6-4CD0-AB49-73710E98AEBE}">
      <dgm:prSet/>
      <dgm:spPr/>
      <dgm:t>
        <a:bodyPr/>
        <a:lstStyle/>
        <a:p>
          <a:r>
            <a:rPr lang="hu-HU"/>
            <a:t>Főoldal</a:t>
          </a:r>
          <a:endParaRPr lang="en-US"/>
        </a:p>
      </dgm:t>
    </dgm:pt>
    <dgm:pt modelId="{6E530DE5-97F4-4D5F-800B-CBD93AC4D544}" type="parTrans" cxnId="{5F0C4BF7-0CED-4858-A8F8-64ACF8021203}">
      <dgm:prSet/>
      <dgm:spPr/>
      <dgm:t>
        <a:bodyPr/>
        <a:lstStyle/>
        <a:p>
          <a:endParaRPr lang="en-US"/>
        </a:p>
      </dgm:t>
    </dgm:pt>
    <dgm:pt modelId="{AE9B5457-D6EA-45E1-933C-58835C9D5339}" type="sibTrans" cxnId="{5F0C4BF7-0CED-4858-A8F8-64ACF8021203}">
      <dgm:prSet/>
      <dgm:spPr/>
      <dgm:t>
        <a:bodyPr/>
        <a:lstStyle/>
        <a:p>
          <a:endParaRPr lang="en-US"/>
        </a:p>
      </dgm:t>
    </dgm:pt>
    <dgm:pt modelId="{1F2D5A07-465B-490A-BA14-AC68790C164A}">
      <dgm:prSet/>
      <dgm:spPr/>
      <dgm:t>
        <a:bodyPr/>
        <a:lstStyle/>
        <a:p>
          <a:r>
            <a:rPr lang="hu-HU"/>
            <a:t>Festékek</a:t>
          </a:r>
          <a:endParaRPr lang="en-US"/>
        </a:p>
      </dgm:t>
    </dgm:pt>
    <dgm:pt modelId="{2EE03DAA-90A1-46AE-AD7D-4B8A1BC65FE6}" type="parTrans" cxnId="{C38E464E-A747-407A-9555-664E342FE239}">
      <dgm:prSet/>
      <dgm:spPr/>
      <dgm:t>
        <a:bodyPr/>
        <a:lstStyle/>
        <a:p>
          <a:endParaRPr lang="en-US"/>
        </a:p>
      </dgm:t>
    </dgm:pt>
    <dgm:pt modelId="{7B26BEF3-C3F6-4D5A-AABD-888E57B8DFDB}" type="sibTrans" cxnId="{C38E464E-A747-407A-9555-664E342FE239}">
      <dgm:prSet/>
      <dgm:spPr/>
      <dgm:t>
        <a:bodyPr/>
        <a:lstStyle/>
        <a:p>
          <a:endParaRPr lang="en-US"/>
        </a:p>
      </dgm:t>
    </dgm:pt>
    <dgm:pt modelId="{ECD09AA8-5B31-4E27-BF18-BF50EBA0E9FA}">
      <dgm:prSet/>
      <dgm:spPr/>
      <dgm:t>
        <a:bodyPr/>
        <a:lstStyle/>
        <a:p>
          <a:r>
            <a:rPr lang="hu-HU"/>
            <a:t>Vélemények</a:t>
          </a:r>
          <a:endParaRPr lang="en-US"/>
        </a:p>
      </dgm:t>
    </dgm:pt>
    <dgm:pt modelId="{EDF14568-8AEE-4791-9B74-EB86947EFEBC}" type="parTrans" cxnId="{D34FF2D1-2CE2-42CD-A22B-C204FA739CB7}">
      <dgm:prSet/>
      <dgm:spPr/>
      <dgm:t>
        <a:bodyPr/>
        <a:lstStyle/>
        <a:p>
          <a:endParaRPr lang="en-US"/>
        </a:p>
      </dgm:t>
    </dgm:pt>
    <dgm:pt modelId="{408C7234-11AA-48E0-8E29-61FEF5058BC3}" type="sibTrans" cxnId="{D34FF2D1-2CE2-42CD-A22B-C204FA739CB7}">
      <dgm:prSet/>
      <dgm:spPr/>
      <dgm:t>
        <a:bodyPr/>
        <a:lstStyle/>
        <a:p>
          <a:endParaRPr lang="en-US"/>
        </a:p>
      </dgm:t>
    </dgm:pt>
    <dgm:pt modelId="{2CD77DCB-B721-43AB-9D96-F4B90D8B8A44}">
      <dgm:prSet/>
      <dgm:spPr/>
      <dgm:t>
        <a:bodyPr/>
        <a:lstStyle/>
        <a:p>
          <a:r>
            <a:rPr lang="hu-HU"/>
            <a:t>Darjan feladatai:</a:t>
          </a:r>
          <a:endParaRPr lang="en-US"/>
        </a:p>
      </dgm:t>
    </dgm:pt>
    <dgm:pt modelId="{56663A42-6510-44D0-ACAB-152F80085D9E}" type="parTrans" cxnId="{A27E43A6-44A8-4C79-B3E6-2AA797858374}">
      <dgm:prSet/>
      <dgm:spPr/>
      <dgm:t>
        <a:bodyPr/>
        <a:lstStyle/>
        <a:p>
          <a:endParaRPr lang="en-US"/>
        </a:p>
      </dgm:t>
    </dgm:pt>
    <dgm:pt modelId="{88BDA3BB-6825-4E39-9C9B-E3F9E866688B}" type="sibTrans" cxnId="{A27E43A6-44A8-4C79-B3E6-2AA797858374}">
      <dgm:prSet/>
      <dgm:spPr/>
      <dgm:t>
        <a:bodyPr/>
        <a:lstStyle/>
        <a:p>
          <a:endParaRPr lang="en-US"/>
        </a:p>
      </dgm:t>
    </dgm:pt>
    <dgm:pt modelId="{4A3C54DC-339A-41E7-8623-3D68061D8A75}">
      <dgm:prSet/>
      <dgm:spPr/>
      <dgm:t>
        <a:bodyPr/>
        <a:lstStyle/>
        <a:p>
          <a:r>
            <a:rPr lang="hu-HU"/>
            <a:t>Faanyagok</a:t>
          </a:r>
          <a:endParaRPr lang="en-US"/>
        </a:p>
      </dgm:t>
    </dgm:pt>
    <dgm:pt modelId="{16285420-42A1-4D1E-B65D-719F5421E81D}" type="parTrans" cxnId="{A0D89FE8-5AF3-404A-9403-3F865903AE6C}">
      <dgm:prSet/>
      <dgm:spPr/>
      <dgm:t>
        <a:bodyPr/>
        <a:lstStyle/>
        <a:p>
          <a:endParaRPr lang="en-US"/>
        </a:p>
      </dgm:t>
    </dgm:pt>
    <dgm:pt modelId="{8279CE85-1CA8-4BC6-B87D-648709B283A3}" type="sibTrans" cxnId="{A0D89FE8-5AF3-404A-9403-3F865903AE6C}">
      <dgm:prSet/>
      <dgm:spPr/>
      <dgm:t>
        <a:bodyPr/>
        <a:lstStyle/>
        <a:p>
          <a:endParaRPr lang="en-US"/>
        </a:p>
      </dgm:t>
    </dgm:pt>
    <dgm:pt modelId="{9FDF8AED-1477-4675-B6D7-EBF50DE9B6D9}">
      <dgm:prSet/>
      <dgm:spPr/>
      <dgm:t>
        <a:bodyPr/>
        <a:lstStyle/>
        <a:p>
          <a:r>
            <a:rPr lang="hu-HU"/>
            <a:t>Szerszámkatalógus</a:t>
          </a:r>
          <a:endParaRPr lang="en-US"/>
        </a:p>
      </dgm:t>
    </dgm:pt>
    <dgm:pt modelId="{CE43FAF9-EB3F-4D3A-9ECC-BAEB25039662}" type="parTrans" cxnId="{9928166D-B8F9-4992-8F63-EA6A12F26259}">
      <dgm:prSet/>
      <dgm:spPr/>
      <dgm:t>
        <a:bodyPr/>
        <a:lstStyle/>
        <a:p>
          <a:endParaRPr lang="en-US"/>
        </a:p>
      </dgm:t>
    </dgm:pt>
    <dgm:pt modelId="{E9FA4739-B8C3-4937-A32C-72339413B99E}" type="sibTrans" cxnId="{9928166D-B8F9-4992-8F63-EA6A12F26259}">
      <dgm:prSet/>
      <dgm:spPr/>
      <dgm:t>
        <a:bodyPr/>
        <a:lstStyle/>
        <a:p>
          <a:endParaRPr lang="en-US"/>
        </a:p>
      </dgm:t>
    </dgm:pt>
    <dgm:pt modelId="{0F899453-0C18-4203-9F57-F9EF7C0A55A5}">
      <dgm:prSet/>
      <dgm:spPr/>
      <dgm:t>
        <a:bodyPr/>
        <a:lstStyle/>
        <a:p>
          <a:r>
            <a:rPr lang="hu-HU"/>
            <a:t>Rólunk</a:t>
          </a:r>
          <a:endParaRPr lang="en-US"/>
        </a:p>
      </dgm:t>
    </dgm:pt>
    <dgm:pt modelId="{43C4E468-5A29-4B83-9E87-8FC7EE0CE997}" type="parTrans" cxnId="{0391A2E1-A8CE-401C-A5AB-997F09BAD47D}">
      <dgm:prSet/>
      <dgm:spPr/>
      <dgm:t>
        <a:bodyPr/>
        <a:lstStyle/>
        <a:p>
          <a:endParaRPr lang="en-US"/>
        </a:p>
      </dgm:t>
    </dgm:pt>
    <dgm:pt modelId="{6526AFB0-AB24-4D55-9454-1C469B2DA05D}" type="sibTrans" cxnId="{0391A2E1-A8CE-401C-A5AB-997F09BAD47D}">
      <dgm:prSet/>
      <dgm:spPr/>
      <dgm:t>
        <a:bodyPr/>
        <a:lstStyle/>
        <a:p>
          <a:endParaRPr lang="en-US"/>
        </a:p>
      </dgm:t>
    </dgm:pt>
    <dgm:pt modelId="{A7E6848A-363B-4A38-96F3-281FBCD6BD07}" type="pres">
      <dgm:prSet presAssocID="{7A853A9A-A03A-4BE0-AAAD-865BE79C647F}" presName="vert0" presStyleCnt="0">
        <dgm:presLayoutVars>
          <dgm:dir/>
          <dgm:animOne val="branch"/>
          <dgm:animLvl val="lvl"/>
        </dgm:presLayoutVars>
      </dgm:prSet>
      <dgm:spPr/>
    </dgm:pt>
    <dgm:pt modelId="{3D99BD1F-34E7-4699-9B8A-0262C6B50EF2}" type="pres">
      <dgm:prSet presAssocID="{933A84EA-17C8-454A-A2EC-AA76B1D07F9B}" presName="thickLine" presStyleLbl="alignNode1" presStyleIdx="0" presStyleCnt="2"/>
      <dgm:spPr/>
    </dgm:pt>
    <dgm:pt modelId="{7D9FDD2C-A282-486B-90BC-7DAC73B6B1E4}" type="pres">
      <dgm:prSet presAssocID="{933A84EA-17C8-454A-A2EC-AA76B1D07F9B}" presName="horz1" presStyleCnt="0"/>
      <dgm:spPr/>
    </dgm:pt>
    <dgm:pt modelId="{D2596535-7283-4232-B099-EC178D94F6FD}" type="pres">
      <dgm:prSet presAssocID="{933A84EA-17C8-454A-A2EC-AA76B1D07F9B}" presName="tx1" presStyleLbl="revTx" presStyleIdx="0" presStyleCnt="8"/>
      <dgm:spPr/>
    </dgm:pt>
    <dgm:pt modelId="{BE52C1F9-6228-4C55-8749-79BF2E4E2A02}" type="pres">
      <dgm:prSet presAssocID="{933A84EA-17C8-454A-A2EC-AA76B1D07F9B}" presName="vert1" presStyleCnt="0"/>
      <dgm:spPr/>
    </dgm:pt>
    <dgm:pt modelId="{B7B03F20-94E5-4C78-9B51-EA29F5D413F3}" type="pres">
      <dgm:prSet presAssocID="{66E0E898-08E6-4CD0-AB49-73710E98AEBE}" presName="vertSpace2a" presStyleCnt="0"/>
      <dgm:spPr/>
    </dgm:pt>
    <dgm:pt modelId="{C2767955-6AE6-448C-A4A9-DD3EB6825ECB}" type="pres">
      <dgm:prSet presAssocID="{66E0E898-08E6-4CD0-AB49-73710E98AEBE}" presName="horz2" presStyleCnt="0"/>
      <dgm:spPr/>
    </dgm:pt>
    <dgm:pt modelId="{EC6FD855-0538-492F-872D-0D2DA1D221AA}" type="pres">
      <dgm:prSet presAssocID="{66E0E898-08E6-4CD0-AB49-73710E98AEBE}" presName="horzSpace2" presStyleCnt="0"/>
      <dgm:spPr/>
    </dgm:pt>
    <dgm:pt modelId="{EDE2B8C7-B82B-4342-8389-CD97A0310389}" type="pres">
      <dgm:prSet presAssocID="{66E0E898-08E6-4CD0-AB49-73710E98AEBE}" presName="tx2" presStyleLbl="revTx" presStyleIdx="1" presStyleCnt="8"/>
      <dgm:spPr/>
    </dgm:pt>
    <dgm:pt modelId="{2C733C6D-54B6-4679-BA5E-0D8133CB47EE}" type="pres">
      <dgm:prSet presAssocID="{66E0E898-08E6-4CD0-AB49-73710E98AEBE}" presName="vert2" presStyleCnt="0"/>
      <dgm:spPr/>
    </dgm:pt>
    <dgm:pt modelId="{7014E31A-1799-44C3-853E-A30C179AE27B}" type="pres">
      <dgm:prSet presAssocID="{66E0E898-08E6-4CD0-AB49-73710E98AEBE}" presName="thinLine2b" presStyleLbl="callout" presStyleIdx="0" presStyleCnt="6"/>
      <dgm:spPr/>
    </dgm:pt>
    <dgm:pt modelId="{B49AEADD-E228-4ED1-8822-567004E328D1}" type="pres">
      <dgm:prSet presAssocID="{66E0E898-08E6-4CD0-AB49-73710E98AEBE}" presName="vertSpace2b" presStyleCnt="0"/>
      <dgm:spPr/>
    </dgm:pt>
    <dgm:pt modelId="{EDA0D160-A88F-4E20-A9AE-DDBA2AFF8457}" type="pres">
      <dgm:prSet presAssocID="{1F2D5A07-465B-490A-BA14-AC68790C164A}" presName="horz2" presStyleCnt="0"/>
      <dgm:spPr/>
    </dgm:pt>
    <dgm:pt modelId="{7CDD61C4-388F-44B7-9BB0-DB0A0DC301B3}" type="pres">
      <dgm:prSet presAssocID="{1F2D5A07-465B-490A-BA14-AC68790C164A}" presName="horzSpace2" presStyleCnt="0"/>
      <dgm:spPr/>
    </dgm:pt>
    <dgm:pt modelId="{FB3192B2-163B-48C0-BD9F-F884C1210EC1}" type="pres">
      <dgm:prSet presAssocID="{1F2D5A07-465B-490A-BA14-AC68790C164A}" presName="tx2" presStyleLbl="revTx" presStyleIdx="2" presStyleCnt="8"/>
      <dgm:spPr/>
    </dgm:pt>
    <dgm:pt modelId="{8FEE0F1A-C9F2-4D14-AF2B-AA8C51D0EE17}" type="pres">
      <dgm:prSet presAssocID="{1F2D5A07-465B-490A-BA14-AC68790C164A}" presName="vert2" presStyleCnt="0"/>
      <dgm:spPr/>
    </dgm:pt>
    <dgm:pt modelId="{9B8BECE6-8520-43D3-9364-A1B1D316F866}" type="pres">
      <dgm:prSet presAssocID="{1F2D5A07-465B-490A-BA14-AC68790C164A}" presName="thinLine2b" presStyleLbl="callout" presStyleIdx="1" presStyleCnt="6"/>
      <dgm:spPr/>
    </dgm:pt>
    <dgm:pt modelId="{C8873795-DFE7-4AA3-B85C-AC183E7C5DE1}" type="pres">
      <dgm:prSet presAssocID="{1F2D5A07-465B-490A-BA14-AC68790C164A}" presName="vertSpace2b" presStyleCnt="0"/>
      <dgm:spPr/>
    </dgm:pt>
    <dgm:pt modelId="{C8566DE6-3111-4848-B733-0837B4277326}" type="pres">
      <dgm:prSet presAssocID="{ECD09AA8-5B31-4E27-BF18-BF50EBA0E9FA}" presName="horz2" presStyleCnt="0"/>
      <dgm:spPr/>
    </dgm:pt>
    <dgm:pt modelId="{7372B94C-8969-45C0-BB1E-6EF302F29ED9}" type="pres">
      <dgm:prSet presAssocID="{ECD09AA8-5B31-4E27-BF18-BF50EBA0E9FA}" presName="horzSpace2" presStyleCnt="0"/>
      <dgm:spPr/>
    </dgm:pt>
    <dgm:pt modelId="{027836A7-C698-4488-9439-C8FF6A72D2DE}" type="pres">
      <dgm:prSet presAssocID="{ECD09AA8-5B31-4E27-BF18-BF50EBA0E9FA}" presName="tx2" presStyleLbl="revTx" presStyleIdx="3" presStyleCnt="8"/>
      <dgm:spPr/>
    </dgm:pt>
    <dgm:pt modelId="{F4710A20-A577-407C-A78C-B234EF11F4DE}" type="pres">
      <dgm:prSet presAssocID="{ECD09AA8-5B31-4E27-BF18-BF50EBA0E9FA}" presName="vert2" presStyleCnt="0"/>
      <dgm:spPr/>
    </dgm:pt>
    <dgm:pt modelId="{F4FD4F82-F20C-459E-BA3F-24F5785BAE01}" type="pres">
      <dgm:prSet presAssocID="{ECD09AA8-5B31-4E27-BF18-BF50EBA0E9FA}" presName="thinLine2b" presStyleLbl="callout" presStyleIdx="2" presStyleCnt="6"/>
      <dgm:spPr/>
    </dgm:pt>
    <dgm:pt modelId="{7151A7BB-8275-429A-9908-903D3C671E67}" type="pres">
      <dgm:prSet presAssocID="{ECD09AA8-5B31-4E27-BF18-BF50EBA0E9FA}" presName="vertSpace2b" presStyleCnt="0"/>
      <dgm:spPr/>
    </dgm:pt>
    <dgm:pt modelId="{41A578AF-A633-4A8B-9BA4-8EBCA6C7E1C3}" type="pres">
      <dgm:prSet presAssocID="{2CD77DCB-B721-43AB-9D96-F4B90D8B8A44}" presName="thickLine" presStyleLbl="alignNode1" presStyleIdx="1" presStyleCnt="2"/>
      <dgm:spPr/>
    </dgm:pt>
    <dgm:pt modelId="{7A15810A-FE7A-4FBE-BC7C-228145B2FA1D}" type="pres">
      <dgm:prSet presAssocID="{2CD77DCB-B721-43AB-9D96-F4B90D8B8A44}" presName="horz1" presStyleCnt="0"/>
      <dgm:spPr/>
    </dgm:pt>
    <dgm:pt modelId="{A11FBA63-45B8-4064-BA54-8DF09678DA75}" type="pres">
      <dgm:prSet presAssocID="{2CD77DCB-B721-43AB-9D96-F4B90D8B8A44}" presName="tx1" presStyleLbl="revTx" presStyleIdx="4" presStyleCnt="8"/>
      <dgm:spPr/>
    </dgm:pt>
    <dgm:pt modelId="{9630F0C6-74C6-4160-98FB-D12B34DD9788}" type="pres">
      <dgm:prSet presAssocID="{2CD77DCB-B721-43AB-9D96-F4B90D8B8A44}" presName="vert1" presStyleCnt="0"/>
      <dgm:spPr/>
    </dgm:pt>
    <dgm:pt modelId="{4167D2E1-DEDF-4381-8319-796C5A99BEDF}" type="pres">
      <dgm:prSet presAssocID="{4A3C54DC-339A-41E7-8623-3D68061D8A75}" presName="vertSpace2a" presStyleCnt="0"/>
      <dgm:spPr/>
    </dgm:pt>
    <dgm:pt modelId="{B37F44A3-DF8B-40A3-A6BA-1F62D7F2495A}" type="pres">
      <dgm:prSet presAssocID="{4A3C54DC-339A-41E7-8623-3D68061D8A75}" presName="horz2" presStyleCnt="0"/>
      <dgm:spPr/>
    </dgm:pt>
    <dgm:pt modelId="{14F1562B-B49B-42CB-8B48-DDA473846580}" type="pres">
      <dgm:prSet presAssocID="{4A3C54DC-339A-41E7-8623-3D68061D8A75}" presName="horzSpace2" presStyleCnt="0"/>
      <dgm:spPr/>
    </dgm:pt>
    <dgm:pt modelId="{B7EDF89A-A705-4216-AA42-64E8331A6C73}" type="pres">
      <dgm:prSet presAssocID="{4A3C54DC-339A-41E7-8623-3D68061D8A75}" presName="tx2" presStyleLbl="revTx" presStyleIdx="5" presStyleCnt="8"/>
      <dgm:spPr/>
    </dgm:pt>
    <dgm:pt modelId="{7735F6D9-F674-4936-820B-B8350CCA696F}" type="pres">
      <dgm:prSet presAssocID="{4A3C54DC-339A-41E7-8623-3D68061D8A75}" presName="vert2" presStyleCnt="0"/>
      <dgm:spPr/>
    </dgm:pt>
    <dgm:pt modelId="{B6A6FA33-43C3-4E73-913A-466638A48727}" type="pres">
      <dgm:prSet presAssocID="{4A3C54DC-339A-41E7-8623-3D68061D8A75}" presName="thinLine2b" presStyleLbl="callout" presStyleIdx="3" presStyleCnt="6"/>
      <dgm:spPr/>
    </dgm:pt>
    <dgm:pt modelId="{E090DCAE-8D52-4016-9746-FB76BD575E05}" type="pres">
      <dgm:prSet presAssocID="{4A3C54DC-339A-41E7-8623-3D68061D8A75}" presName="vertSpace2b" presStyleCnt="0"/>
      <dgm:spPr/>
    </dgm:pt>
    <dgm:pt modelId="{CABABD96-5A74-4FFD-A774-17FADC689767}" type="pres">
      <dgm:prSet presAssocID="{9FDF8AED-1477-4675-B6D7-EBF50DE9B6D9}" presName="horz2" presStyleCnt="0"/>
      <dgm:spPr/>
    </dgm:pt>
    <dgm:pt modelId="{B70AFAD2-2DC1-40E4-B2DD-804B95A547AE}" type="pres">
      <dgm:prSet presAssocID="{9FDF8AED-1477-4675-B6D7-EBF50DE9B6D9}" presName="horzSpace2" presStyleCnt="0"/>
      <dgm:spPr/>
    </dgm:pt>
    <dgm:pt modelId="{C611E53C-4F56-44BE-BF00-928C37E536EF}" type="pres">
      <dgm:prSet presAssocID="{9FDF8AED-1477-4675-B6D7-EBF50DE9B6D9}" presName="tx2" presStyleLbl="revTx" presStyleIdx="6" presStyleCnt="8"/>
      <dgm:spPr/>
    </dgm:pt>
    <dgm:pt modelId="{8542FF62-6223-4165-A77A-3F984324E5E8}" type="pres">
      <dgm:prSet presAssocID="{9FDF8AED-1477-4675-B6D7-EBF50DE9B6D9}" presName="vert2" presStyleCnt="0"/>
      <dgm:spPr/>
    </dgm:pt>
    <dgm:pt modelId="{CCC5ECBD-5109-44D9-AB85-37404049B626}" type="pres">
      <dgm:prSet presAssocID="{9FDF8AED-1477-4675-B6D7-EBF50DE9B6D9}" presName="thinLine2b" presStyleLbl="callout" presStyleIdx="4" presStyleCnt="6"/>
      <dgm:spPr/>
    </dgm:pt>
    <dgm:pt modelId="{B7BEF236-1A66-4608-AB06-526F3A623418}" type="pres">
      <dgm:prSet presAssocID="{9FDF8AED-1477-4675-B6D7-EBF50DE9B6D9}" presName="vertSpace2b" presStyleCnt="0"/>
      <dgm:spPr/>
    </dgm:pt>
    <dgm:pt modelId="{68720018-DCB1-4E70-B8AE-C96F4381374F}" type="pres">
      <dgm:prSet presAssocID="{0F899453-0C18-4203-9F57-F9EF7C0A55A5}" presName="horz2" presStyleCnt="0"/>
      <dgm:spPr/>
    </dgm:pt>
    <dgm:pt modelId="{851498A2-5096-4673-B40E-18164A8FD7FF}" type="pres">
      <dgm:prSet presAssocID="{0F899453-0C18-4203-9F57-F9EF7C0A55A5}" presName="horzSpace2" presStyleCnt="0"/>
      <dgm:spPr/>
    </dgm:pt>
    <dgm:pt modelId="{A1E98383-765B-41DF-9746-F218B68027B9}" type="pres">
      <dgm:prSet presAssocID="{0F899453-0C18-4203-9F57-F9EF7C0A55A5}" presName="tx2" presStyleLbl="revTx" presStyleIdx="7" presStyleCnt="8"/>
      <dgm:spPr/>
    </dgm:pt>
    <dgm:pt modelId="{C8A4AD3E-DB2B-4FE2-A155-CFA60FF5A137}" type="pres">
      <dgm:prSet presAssocID="{0F899453-0C18-4203-9F57-F9EF7C0A55A5}" presName="vert2" presStyleCnt="0"/>
      <dgm:spPr/>
    </dgm:pt>
    <dgm:pt modelId="{5E7E9D62-853C-456A-9DDC-D50366189379}" type="pres">
      <dgm:prSet presAssocID="{0F899453-0C18-4203-9F57-F9EF7C0A55A5}" presName="thinLine2b" presStyleLbl="callout" presStyleIdx="5" presStyleCnt="6"/>
      <dgm:spPr/>
    </dgm:pt>
    <dgm:pt modelId="{34833551-DBFA-4539-A056-CC64F79E7A92}" type="pres">
      <dgm:prSet presAssocID="{0F899453-0C18-4203-9F57-F9EF7C0A55A5}" presName="vertSpace2b" presStyleCnt="0"/>
      <dgm:spPr/>
    </dgm:pt>
  </dgm:ptLst>
  <dgm:cxnLst>
    <dgm:cxn modelId="{544E9C18-1E40-4465-A643-7F223B56A829}" type="presOf" srcId="{2CD77DCB-B721-43AB-9D96-F4B90D8B8A44}" destId="{A11FBA63-45B8-4064-BA54-8DF09678DA75}" srcOrd="0" destOrd="0" presId="urn:microsoft.com/office/officeart/2008/layout/LinedList"/>
    <dgm:cxn modelId="{2AF5F61D-FB6A-46B7-9A81-E1B04C9BAE3F}" type="presOf" srcId="{7A853A9A-A03A-4BE0-AAAD-865BE79C647F}" destId="{A7E6848A-363B-4A38-96F3-281FBCD6BD07}" srcOrd="0" destOrd="0" presId="urn:microsoft.com/office/officeart/2008/layout/LinedList"/>
    <dgm:cxn modelId="{79067937-93A2-4554-8845-4BF337CC7C0C}" type="presOf" srcId="{0F899453-0C18-4203-9F57-F9EF7C0A55A5}" destId="{A1E98383-765B-41DF-9746-F218B68027B9}" srcOrd="0" destOrd="0" presId="urn:microsoft.com/office/officeart/2008/layout/LinedList"/>
    <dgm:cxn modelId="{56664A3E-5EC0-4D23-9F34-43741B36188B}" type="presOf" srcId="{933A84EA-17C8-454A-A2EC-AA76B1D07F9B}" destId="{D2596535-7283-4232-B099-EC178D94F6FD}" srcOrd="0" destOrd="0" presId="urn:microsoft.com/office/officeart/2008/layout/LinedList"/>
    <dgm:cxn modelId="{CC46CD49-D853-4515-A472-534889FED731}" type="presOf" srcId="{9FDF8AED-1477-4675-B6D7-EBF50DE9B6D9}" destId="{C611E53C-4F56-44BE-BF00-928C37E536EF}" srcOrd="0" destOrd="0" presId="urn:microsoft.com/office/officeart/2008/layout/LinedList"/>
    <dgm:cxn modelId="{9928166D-B8F9-4992-8F63-EA6A12F26259}" srcId="{2CD77DCB-B721-43AB-9D96-F4B90D8B8A44}" destId="{9FDF8AED-1477-4675-B6D7-EBF50DE9B6D9}" srcOrd="1" destOrd="0" parTransId="{CE43FAF9-EB3F-4D3A-9ECC-BAEB25039662}" sibTransId="{E9FA4739-B8C3-4937-A32C-72339413B99E}"/>
    <dgm:cxn modelId="{C38E464E-A747-407A-9555-664E342FE239}" srcId="{933A84EA-17C8-454A-A2EC-AA76B1D07F9B}" destId="{1F2D5A07-465B-490A-BA14-AC68790C164A}" srcOrd="1" destOrd="0" parTransId="{2EE03DAA-90A1-46AE-AD7D-4B8A1BC65FE6}" sibTransId="{7B26BEF3-C3F6-4D5A-AABD-888E57B8DFDB}"/>
    <dgm:cxn modelId="{A27E43A6-44A8-4C79-B3E6-2AA797858374}" srcId="{7A853A9A-A03A-4BE0-AAAD-865BE79C647F}" destId="{2CD77DCB-B721-43AB-9D96-F4B90D8B8A44}" srcOrd="1" destOrd="0" parTransId="{56663A42-6510-44D0-ACAB-152F80085D9E}" sibTransId="{88BDA3BB-6825-4E39-9C9B-E3F9E866688B}"/>
    <dgm:cxn modelId="{335154AD-8EE1-40C0-8883-60CD8F87D374}" type="presOf" srcId="{ECD09AA8-5B31-4E27-BF18-BF50EBA0E9FA}" destId="{027836A7-C698-4488-9439-C8FF6A72D2DE}" srcOrd="0" destOrd="0" presId="urn:microsoft.com/office/officeart/2008/layout/LinedList"/>
    <dgm:cxn modelId="{938AA7AD-822D-4DF6-BCA5-160914B5D5A5}" srcId="{7A853A9A-A03A-4BE0-AAAD-865BE79C647F}" destId="{933A84EA-17C8-454A-A2EC-AA76B1D07F9B}" srcOrd="0" destOrd="0" parTransId="{17890584-6E80-4A65-ADD5-0BD3CC1D0E88}" sibTransId="{3D99CA3C-4166-4BE9-8A33-F512D0376FDA}"/>
    <dgm:cxn modelId="{BF8FABB6-DFE1-4DCB-ACC8-6A05AE981F9A}" type="presOf" srcId="{66E0E898-08E6-4CD0-AB49-73710E98AEBE}" destId="{EDE2B8C7-B82B-4342-8389-CD97A0310389}" srcOrd="0" destOrd="0" presId="urn:microsoft.com/office/officeart/2008/layout/LinedList"/>
    <dgm:cxn modelId="{D34FF2D1-2CE2-42CD-A22B-C204FA739CB7}" srcId="{933A84EA-17C8-454A-A2EC-AA76B1D07F9B}" destId="{ECD09AA8-5B31-4E27-BF18-BF50EBA0E9FA}" srcOrd="2" destOrd="0" parTransId="{EDF14568-8AEE-4791-9B74-EB86947EFEBC}" sibTransId="{408C7234-11AA-48E0-8E29-61FEF5058BC3}"/>
    <dgm:cxn modelId="{6BF484DA-116A-4B43-82B3-2A9251258C68}" type="presOf" srcId="{4A3C54DC-339A-41E7-8623-3D68061D8A75}" destId="{B7EDF89A-A705-4216-AA42-64E8331A6C73}" srcOrd="0" destOrd="0" presId="urn:microsoft.com/office/officeart/2008/layout/LinedList"/>
    <dgm:cxn modelId="{0391A2E1-A8CE-401C-A5AB-997F09BAD47D}" srcId="{2CD77DCB-B721-43AB-9D96-F4B90D8B8A44}" destId="{0F899453-0C18-4203-9F57-F9EF7C0A55A5}" srcOrd="2" destOrd="0" parTransId="{43C4E468-5A29-4B83-9E87-8FC7EE0CE997}" sibTransId="{6526AFB0-AB24-4D55-9454-1C469B2DA05D}"/>
    <dgm:cxn modelId="{A0D89FE8-5AF3-404A-9403-3F865903AE6C}" srcId="{2CD77DCB-B721-43AB-9D96-F4B90D8B8A44}" destId="{4A3C54DC-339A-41E7-8623-3D68061D8A75}" srcOrd="0" destOrd="0" parTransId="{16285420-42A1-4D1E-B65D-719F5421E81D}" sibTransId="{8279CE85-1CA8-4BC6-B87D-648709B283A3}"/>
    <dgm:cxn modelId="{413BD9F6-70A7-4D62-BF6A-CD22D47E1FC8}" type="presOf" srcId="{1F2D5A07-465B-490A-BA14-AC68790C164A}" destId="{FB3192B2-163B-48C0-BD9F-F884C1210EC1}" srcOrd="0" destOrd="0" presId="urn:microsoft.com/office/officeart/2008/layout/LinedList"/>
    <dgm:cxn modelId="{5F0C4BF7-0CED-4858-A8F8-64ACF8021203}" srcId="{933A84EA-17C8-454A-A2EC-AA76B1D07F9B}" destId="{66E0E898-08E6-4CD0-AB49-73710E98AEBE}" srcOrd="0" destOrd="0" parTransId="{6E530DE5-97F4-4D5F-800B-CBD93AC4D544}" sibTransId="{AE9B5457-D6EA-45E1-933C-58835C9D5339}"/>
    <dgm:cxn modelId="{F7F56045-9257-4A39-BF51-338F89DFDCCE}" type="presParOf" srcId="{A7E6848A-363B-4A38-96F3-281FBCD6BD07}" destId="{3D99BD1F-34E7-4699-9B8A-0262C6B50EF2}" srcOrd="0" destOrd="0" presId="urn:microsoft.com/office/officeart/2008/layout/LinedList"/>
    <dgm:cxn modelId="{A127A3CE-28DC-434E-850E-9F17513D59F0}" type="presParOf" srcId="{A7E6848A-363B-4A38-96F3-281FBCD6BD07}" destId="{7D9FDD2C-A282-486B-90BC-7DAC73B6B1E4}" srcOrd="1" destOrd="0" presId="urn:microsoft.com/office/officeart/2008/layout/LinedList"/>
    <dgm:cxn modelId="{157F7BF2-99B6-4F23-B737-58A5AF889B53}" type="presParOf" srcId="{7D9FDD2C-A282-486B-90BC-7DAC73B6B1E4}" destId="{D2596535-7283-4232-B099-EC178D94F6FD}" srcOrd="0" destOrd="0" presId="urn:microsoft.com/office/officeart/2008/layout/LinedList"/>
    <dgm:cxn modelId="{E2A976AB-94B0-4395-BFD9-B720D6779AB0}" type="presParOf" srcId="{7D9FDD2C-A282-486B-90BC-7DAC73B6B1E4}" destId="{BE52C1F9-6228-4C55-8749-79BF2E4E2A02}" srcOrd="1" destOrd="0" presId="urn:microsoft.com/office/officeart/2008/layout/LinedList"/>
    <dgm:cxn modelId="{3EB9B3F7-C596-483A-BF0F-470BCB4D0E2C}" type="presParOf" srcId="{BE52C1F9-6228-4C55-8749-79BF2E4E2A02}" destId="{B7B03F20-94E5-4C78-9B51-EA29F5D413F3}" srcOrd="0" destOrd="0" presId="urn:microsoft.com/office/officeart/2008/layout/LinedList"/>
    <dgm:cxn modelId="{1945D24F-E9E9-4C5C-9945-294C07713557}" type="presParOf" srcId="{BE52C1F9-6228-4C55-8749-79BF2E4E2A02}" destId="{C2767955-6AE6-448C-A4A9-DD3EB6825ECB}" srcOrd="1" destOrd="0" presId="urn:microsoft.com/office/officeart/2008/layout/LinedList"/>
    <dgm:cxn modelId="{271ECE4C-94D5-4072-B332-004CF9B1C863}" type="presParOf" srcId="{C2767955-6AE6-448C-A4A9-DD3EB6825ECB}" destId="{EC6FD855-0538-492F-872D-0D2DA1D221AA}" srcOrd="0" destOrd="0" presId="urn:microsoft.com/office/officeart/2008/layout/LinedList"/>
    <dgm:cxn modelId="{83DFAAC5-98CF-4832-A2A6-81CB63B611E2}" type="presParOf" srcId="{C2767955-6AE6-448C-A4A9-DD3EB6825ECB}" destId="{EDE2B8C7-B82B-4342-8389-CD97A0310389}" srcOrd="1" destOrd="0" presId="urn:microsoft.com/office/officeart/2008/layout/LinedList"/>
    <dgm:cxn modelId="{3BB9537B-C6B3-43C5-BF33-4439C85B029D}" type="presParOf" srcId="{C2767955-6AE6-448C-A4A9-DD3EB6825ECB}" destId="{2C733C6D-54B6-4679-BA5E-0D8133CB47EE}" srcOrd="2" destOrd="0" presId="urn:microsoft.com/office/officeart/2008/layout/LinedList"/>
    <dgm:cxn modelId="{95B24366-537E-45C4-AEF6-C9EE25389020}" type="presParOf" srcId="{BE52C1F9-6228-4C55-8749-79BF2E4E2A02}" destId="{7014E31A-1799-44C3-853E-A30C179AE27B}" srcOrd="2" destOrd="0" presId="urn:microsoft.com/office/officeart/2008/layout/LinedList"/>
    <dgm:cxn modelId="{E83C4020-B607-4072-8A34-F9B34EF19642}" type="presParOf" srcId="{BE52C1F9-6228-4C55-8749-79BF2E4E2A02}" destId="{B49AEADD-E228-4ED1-8822-567004E328D1}" srcOrd="3" destOrd="0" presId="urn:microsoft.com/office/officeart/2008/layout/LinedList"/>
    <dgm:cxn modelId="{FE6AB422-5D31-4DBA-968A-7AE7A4597B89}" type="presParOf" srcId="{BE52C1F9-6228-4C55-8749-79BF2E4E2A02}" destId="{EDA0D160-A88F-4E20-A9AE-DDBA2AFF8457}" srcOrd="4" destOrd="0" presId="urn:microsoft.com/office/officeart/2008/layout/LinedList"/>
    <dgm:cxn modelId="{C43CAA5E-13AF-4B8D-883E-308F7164C591}" type="presParOf" srcId="{EDA0D160-A88F-4E20-A9AE-DDBA2AFF8457}" destId="{7CDD61C4-388F-44B7-9BB0-DB0A0DC301B3}" srcOrd="0" destOrd="0" presId="urn:microsoft.com/office/officeart/2008/layout/LinedList"/>
    <dgm:cxn modelId="{6FB54CD8-B7E0-4024-B44D-4D4334EAB85B}" type="presParOf" srcId="{EDA0D160-A88F-4E20-A9AE-DDBA2AFF8457}" destId="{FB3192B2-163B-48C0-BD9F-F884C1210EC1}" srcOrd="1" destOrd="0" presId="urn:microsoft.com/office/officeart/2008/layout/LinedList"/>
    <dgm:cxn modelId="{887C92AF-285A-4B07-8C9E-B928527D1CE2}" type="presParOf" srcId="{EDA0D160-A88F-4E20-A9AE-DDBA2AFF8457}" destId="{8FEE0F1A-C9F2-4D14-AF2B-AA8C51D0EE17}" srcOrd="2" destOrd="0" presId="urn:microsoft.com/office/officeart/2008/layout/LinedList"/>
    <dgm:cxn modelId="{5CC26611-2CD5-4CBF-9B97-2123968229E7}" type="presParOf" srcId="{BE52C1F9-6228-4C55-8749-79BF2E4E2A02}" destId="{9B8BECE6-8520-43D3-9364-A1B1D316F866}" srcOrd="5" destOrd="0" presId="urn:microsoft.com/office/officeart/2008/layout/LinedList"/>
    <dgm:cxn modelId="{1B3F55F6-7DF9-4C03-958A-F31DF85C9046}" type="presParOf" srcId="{BE52C1F9-6228-4C55-8749-79BF2E4E2A02}" destId="{C8873795-DFE7-4AA3-B85C-AC183E7C5DE1}" srcOrd="6" destOrd="0" presId="urn:microsoft.com/office/officeart/2008/layout/LinedList"/>
    <dgm:cxn modelId="{CCD4D219-2BF4-4B85-9AF5-3EBACB6F32A4}" type="presParOf" srcId="{BE52C1F9-6228-4C55-8749-79BF2E4E2A02}" destId="{C8566DE6-3111-4848-B733-0837B4277326}" srcOrd="7" destOrd="0" presId="urn:microsoft.com/office/officeart/2008/layout/LinedList"/>
    <dgm:cxn modelId="{A5CF43D2-58F4-4DCC-AD89-F882B6F5FF6D}" type="presParOf" srcId="{C8566DE6-3111-4848-B733-0837B4277326}" destId="{7372B94C-8969-45C0-BB1E-6EF302F29ED9}" srcOrd="0" destOrd="0" presId="urn:microsoft.com/office/officeart/2008/layout/LinedList"/>
    <dgm:cxn modelId="{B97AF259-5308-4479-8923-C4B0B2C2B23A}" type="presParOf" srcId="{C8566DE6-3111-4848-B733-0837B4277326}" destId="{027836A7-C698-4488-9439-C8FF6A72D2DE}" srcOrd="1" destOrd="0" presId="urn:microsoft.com/office/officeart/2008/layout/LinedList"/>
    <dgm:cxn modelId="{D72C3CD3-FA04-4C99-917C-B64D15BDB9C6}" type="presParOf" srcId="{C8566DE6-3111-4848-B733-0837B4277326}" destId="{F4710A20-A577-407C-A78C-B234EF11F4DE}" srcOrd="2" destOrd="0" presId="urn:microsoft.com/office/officeart/2008/layout/LinedList"/>
    <dgm:cxn modelId="{D976BFC5-FD12-465F-BD0C-5ADF1460D72D}" type="presParOf" srcId="{BE52C1F9-6228-4C55-8749-79BF2E4E2A02}" destId="{F4FD4F82-F20C-459E-BA3F-24F5785BAE01}" srcOrd="8" destOrd="0" presId="urn:microsoft.com/office/officeart/2008/layout/LinedList"/>
    <dgm:cxn modelId="{E508A859-CFAF-4328-B6A2-881C3A50D2DF}" type="presParOf" srcId="{BE52C1F9-6228-4C55-8749-79BF2E4E2A02}" destId="{7151A7BB-8275-429A-9908-903D3C671E67}" srcOrd="9" destOrd="0" presId="urn:microsoft.com/office/officeart/2008/layout/LinedList"/>
    <dgm:cxn modelId="{DFE06216-E847-4C55-B936-1B797BF3B6AB}" type="presParOf" srcId="{A7E6848A-363B-4A38-96F3-281FBCD6BD07}" destId="{41A578AF-A633-4A8B-9BA4-8EBCA6C7E1C3}" srcOrd="2" destOrd="0" presId="urn:microsoft.com/office/officeart/2008/layout/LinedList"/>
    <dgm:cxn modelId="{87700C23-D130-42FD-8868-CCDF7CB0519F}" type="presParOf" srcId="{A7E6848A-363B-4A38-96F3-281FBCD6BD07}" destId="{7A15810A-FE7A-4FBE-BC7C-228145B2FA1D}" srcOrd="3" destOrd="0" presId="urn:microsoft.com/office/officeart/2008/layout/LinedList"/>
    <dgm:cxn modelId="{A42E61C4-BC70-4E52-8C71-8CEA1D979DE5}" type="presParOf" srcId="{7A15810A-FE7A-4FBE-BC7C-228145B2FA1D}" destId="{A11FBA63-45B8-4064-BA54-8DF09678DA75}" srcOrd="0" destOrd="0" presId="urn:microsoft.com/office/officeart/2008/layout/LinedList"/>
    <dgm:cxn modelId="{629710CD-E4E0-47D1-BEE4-79CDDB4472C1}" type="presParOf" srcId="{7A15810A-FE7A-4FBE-BC7C-228145B2FA1D}" destId="{9630F0C6-74C6-4160-98FB-D12B34DD9788}" srcOrd="1" destOrd="0" presId="urn:microsoft.com/office/officeart/2008/layout/LinedList"/>
    <dgm:cxn modelId="{1D3A723F-AE57-4F85-9F09-5F43453440C6}" type="presParOf" srcId="{9630F0C6-74C6-4160-98FB-D12B34DD9788}" destId="{4167D2E1-DEDF-4381-8319-796C5A99BEDF}" srcOrd="0" destOrd="0" presId="urn:microsoft.com/office/officeart/2008/layout/LinedList"/>
    <dgm:cxn modelId="{113983DC-14AA-4EDE-B317-5DA16F262D99}" type="presParOf" srcId="{9630F0C6-74C6-4160-98FB-D12B34DD9788}" destId="{B37F44A3-DF8B-40A3-A6BA-1F62D7F2495A}" srcOrd="1" destOrd="0" presId="urn:microsoft.com/office/officeart/2008/layout/LinedList"/>
    <dgm:cxn modelId="{CA71B11E-61BC-4885-873B-4E6D81A40CF5}" type="presParOf" srcId="{B37F44A3-DF8B-40A3-A6BA-1F62D7F2495A}" destId="{14F1562B-B49B-42CB-8B48-DDA473846580}" srcOrd="0" destOrd="0" presId="urn:microsoft.com/office/officeart/2008/layout/LinedList"/>
    <dgm:cxn modelId="{B74D2B32-E013-4441-8F2B-A1CD54D1D980}" type="presParOf" srcId="{B37F44A3-DF8B-40A3-A6BA-1F62D7F2495A}" destId="{B7EDF89A-A705-4216-AA42-64E8331A6C73}" srcOrd="1" destOrd="0" presId="urn:microsoft.com/office/officeart/2008/layout/LinedList"/>
    <dgm:cxn modelId="{ECE1E5E5-D290-44B4-A400-EB153F9FAA90}" type="presParOf" srcId="{B37F44A3-DF8B-40A3-A6BA-1F62D7F2495A}" destId="{7735F6D9-F674-4936-820B-B8350CCA696F}" srcOrd="2" destOrd="0" presId="urn:microsoft.com/office/officeart/2008/layout/LinedList"/>
    <dgm:cxn modelId="{3C1E4AD2-7DD6-4D69-920C-E6EAC91E6396}" type="presParOf" srcId="{9630F0C6-74C6-4160-98FB-D12B34DD9788}" destId="{B6A6FA33-43C3-4E73-913A-466638A48727}" srcOrd="2" destOrd="0" presId="urn:microsoft.com/office/officeart/2008/layout/LinedList"/>
    <dgm:cxn modelId="{D488444D-2CA0-4CDE-8024-44CC99A5FF1F}" type="presParOf" srcId="{9630F0C6-74C6-4160-98FB-D12B34DD9788}" destId="{E090DCAE-8D52-4016-9746-FB76BD575E05}" srcOrd="3" destOrd="0" presId="urn:microsoft.com/office/officeart/2008/layout/LinedList"/>
    <dgm:cxn modelId="{780BECF4-D9E9-4304-AAB7-8FA096E7A4FB}" type="presParOf" srcId="{9630F0C6-74C6-4160-98FB-D12B34DD9788}" destId="{CABABD96-5A74-4FFD-A774-17FADC689767}" srcOrd="4" destOrd="0" presId="urn:microsoft.com/office/officeart/2008/layout/LinedList"/>
    <dgm:cxn modelId="{DEECAE25-5B3C-4FD8-90F2-973F0398F847}" type="presParOf" srcId="{CABABD96-5A74-4FFD-A774-17FADC689767}" destId="{B70AFAD2-2DC1-40E4-B2DD-804B95A547AE}" srcOrd="0" destOrd="0" presId="urn:microsoft.com/office/officeart/2008/layout/LinedList"/>
    <dgm:cxn modelId="{8F6237E0-9341-4119-A6CD-FC08B50D57B3}" type="presParOf" srcId="{CABABD96-5A74-4FFD-A774-17FADC689767}" destId="{C611E53C-4F56-44BE-BF00-928C37E536EF}" srcOrd="1" destOrd="0" presId="urn:microsoft.com/office/officeart/2008/layout/LinedList"/>
    <dgm:cxn modelId="{E7EA0D02-D806-4D3E-B682-8E349ABEA90C}" type="presParOf" srcId="{CABABD96-5A74-4FFD-A774-17FADC689767}" destId="{8542FF62-6223-4165-A77A-3F984324E5E8}" srcOrd="2" destOrd="0" presId="urn:microsoft.com/office/officeart/2008/layout/LinedList"/>
    <dgm:cxn modelId="{EC68882D-F4BC-4A5F-A1C5-B356430B3B8A}" type="presParOf" srcId="{9630F0C6-74C6-4160-98FB-D12B34DD9788}" destId="{CCC5ECBD-5109-44D9-AB85-37404049B626}" srcOrd="5" destOrd="0" presId="urn:microsoft.com/office/officeart/2008/layout/LinedList"/>
    <dgm:cxn modelId="{EB565177-3F26-41C0-ACEB-D115E3DE32FF}" type="presParOf" srcId="{9630F0C6-74C6-4160-98FB-D12B34DD9788}" destId="{B7BEF236-1A66-4608-AB06-526F3A623418}" srcOrd="6" destOrd="0" presId="urn:microsoft.com/office/officeart/2008/layout/LinedList"/>
    <dgm:cxn modelId="{CBCC17FF-9E01-405F-BA5A-13CC3231A211}" type="presParOf" srcId="{9630F0C6-74C6-4160-98FB-D12B34DD9788}" destId="{68720018-DCB1-4E70-B8AE-C96F4381374F}" srcOrd="7" destOrd="0" presId="urn:microsoft.com/office/officeart/2008/layout/LinedList"/>
    <dgm:cxn modelId="{BEDC6C83-4CD7-483B-9DC4-DB617BCE20AB}" type="presParOf" srcId="{68720018-DCB1-4E70-B8AE-C96F4381374F}" destId="{851498A2-5096-4673-B40E-18164A8FD7FF}" srcOrd="0" destOrd="0" presId="urn:microsoft.com/office/officeart/2008/layout/LinedList"/>
    <dgm:cxn modelId="{3840325A-793D-4041-BF49-BDE5589B1C7E}" type="presParOf" srcId="{68720018-DCB1-4E70-B8AE-C96F4381374F}" destId="{A1E98383-765B-41DF-9746-F218B68027B9}" srcOrd="1" destOrd="0" presId="urn:microsoft.com/office/officeart/2008/layout/LinedList"/>
    <dgm:cxn modelId="{8F1ACD3D-21C6-4D27-BA5A-496B39222A27}" type="presParOf" srcId="{68720018-DCB1-4E70-B8AE-C96F4381374F}" destId="{C8A4AD3E-DB2B-4FE2-A155-CFA60FF5A137}" srcOrd="2" destOrd="0" presId="urn:microsoft.com/office/officeart/2008/layout/LinedList"/>
    <dgm:cxn modelId="{277E46A2-BFB9-4368-80E9-BB6E702ABD7D}" type="presParOf" srcId="{9630F0C6-74C6-4160-98FB-D12B34DD9788}" destId="{5E7E9D62-853C-456A-9DDC-D50366189379}" srcOrd="8" destOrd="0" presId="urn:microsoft.com/office/officeart/2008/layout/LinedList"/>
    <dgm:cxn modelId="{57F00C9D-7880-4070-BC98-02E61ADE0015}" type="presParOf" srcId="{9630F0C6-74C6-4160-98FB-D12B34DD9788}" destId="{34833551-DBFA-4539-A056-CC64F79E7A9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9BD1F-34E7-4699-9B8A-0262C6B50EF2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96535-7283-4232-B099-EC178D94F6FD}">
      <dsp:nvSpPr>
        <dsp:cNvPr id="0" name=""/>
        <dsp:cNvSpPr/>
      </dsp:nvSpPr>
      <dsp:spPr>
        <a:xfrm>
          <a:off x="0" y="0"/>
          <a:ext cx="2194560" cy="201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Norbi feladatai:</a:t>
          </a:r>
          <a:endParaRPr lang="en-US" sz="2100" kern="1200"/>
        </a:p>
      </dsp:txBody>
      <dsp:txXfrm>
        <a:off x="0" y="0"/>
        <a:ext cx="2194560" cy="2018267"/>
      </dsp:txXfrm>
    </dsp:sp>
    <dsp:sp modelId="{EDE2B8C7-B82B-4342-8389-CD97A0310389}">
      <dsp:nvSpPr>
        <dsp:cNvPr id="0" name=""/>
        <dsp:cNvSpPr/>
      </dsp:nvSpPr>
      <dsp:spPr>
        <a:xfrm>
          <a:off x="2359152" y="31535"/>
          <a:ext cx="8613648" cy="63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Főoldal</a:t>
          </a:r>
          <a:endParaRPr lang="en-US" sz="2900" kern="1200"/>
        </a:p>
      </dsp:txBody>
      <dsp:txXfrm>
        <a:off x="2359152" y="31535"/>
        <a:ext cx="8613648" cy="630708"/>
      </dsp:txXfrm>
    </dsp:sp>
    <dsp:sp modelId="{7014E31A-1799-44C3-853E-A30C179AE27B}">
      <dsp:nvSpPr>
        <dsp:cNvPr id="0" name=""/>
        <dsp:cNvSpPr/>
      </dsp:nvSpPr>
      <dsp:spPr>
        <a:xfrm>
          <a:off x="2194560" y="66224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92B2-163B-48C0-BD9F-F884C1210EC1}">
      <dsp:nvSpPr>
        <dsp:cNvPr id="0" name=""/>
        <dsp:cNvSpPr/>
      </dsp:nvSpPr>
      <dsp:spPr>
        <a:xfrm>
          <a:off x="2359152" y="693779"/>
          <a:ext cx="8613648" cy="63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Festékek</a:t>
          </a:r>
          <a:endParaRPr lang="en-US" sz="2900" kern="1200"/>
        </a:p>
      </dsp:txBody>
      <dsp:txXfrm>
        <a:off x="2359152" y="693779"/>
        <a:ext cx="8613648" cy="630708"/>
      </dsp:txXfrm>
    </dsp:sp>
    <dsp:sp modelId="{9B8BECE6-8520-43D3-9364-A1B1D316F866}">
      <dsp:nvSpPr>
        <dsp:cNvPr id="0" name=""/>
        <dsp:cNvSpPr/>
      </dsp:nvSpPr>
      <dsp:spPr>
        <a:xfrm>
          <a:off x="2194560" y="132448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836A7-C698-4488-9439-C8FF6A72D2DE}">
      <dsp:nvSpPr>
        <dsp:cNvPr id="0" name=""/>
        <dsp:cNvSpPr/>
      </dsp:nvSpPr>
      <dsp:spPr>
        <a:xfrm>
          <a:off x="2359152" y="1356023"/>
          <a:ext cx="8613648" cy="63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Vélemények</a:t>
          </a:r>
          <a:endParaRPr lang="en-US" sz="2900" kern="1200"/>
        </a:p>
      </dsp:txBody>
      <dsp:txXfrm>
        <a:off x="2359152" y="1356023"/>
        <a:ext cx="8613648" cy="630708"/>
      </dsp:txXfrm>
    </dsp:sp>
    <dsp:sp modelId="{F4FD4F82-F20C-459E-BA3F-24F5785BAE01}">
      <dsp:nvSpPr>
        <dsp:cNvPr id="0" name=""/>
        <dsp:cNvSpPr/>
      </dsp:nvSpPr>
      <dsp:spPr>
        <a:xfrm>
          <a:off x="2194560" y="198673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578AF-A633-4A8B-9BA4-8EBCA6C7E1C3}">
      <dsp:nvSpPr>
        <dsp:cNvPr id="0" name=""/>
        <dsp:cNvSpPr/>
      </dsp:nvSpPr>
      <dsp:spPr>
        <a:xfrm>
          <a:off x="0" y="20182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BA63-45B8-4064-BA54-8DF09678DA75}">
      <dsp:nvSpPr>
        <dsp:cNvPr id="0" name=""/>
        <dsp:cNvSpPr/>
      </dsp:nvSpPr>
      <dsp:spPr>
        <a:xfrm>
          <a:off x="0" y="2018267"/>
          <a:ext cx="2194560" cy="201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Darjan feladatai:</a:t>
          </a:r>
          <a:endParaRPr lang="en-US" sz="2100" kern="1200"/>
        </a:p>
      </dsp:txBody>
      <dsp:txXfrm>
        <a:off x="0" y="2018267"/>
        <a:ext cx="2194560" cy="2018267"/>
      </dsp:txXfrm>
    </dsp:sp>
    <dsp:sp modelId="{B7EDF89A-A705-4216-AA42-64E8331A6C73}">
      <dsp:nvSpPr>
        <dsp:cNvPr id="0" name=""/>
        <dsp:cNvSpPr/>
      </dsp:nvSpPr>
      <dsp:spPr>
        <a:xfrm>
          <a:off x="2359152" y="2049802"/>
          <a:ext cx="8613648" cy="63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Faanyagok</a:t>
          </a:r>
          <a:endParaRPr lang="en-US" sz="2900" kern="1200"/>
        </a:p>
      </dsp:txBody>
      <dsp:txXfrm>
        <a:off x="2359152" y="2049802"/>
        <a:ext cx="8613648" cy="630708"/>
      </dsp:txXfrm>
    </dsp:sp>
    <dsp:sp modelId="{B6A6FA33-43C3-4E73-913A-466638A48727}">
      <dsp:nvSpPr>
        <dsp:cNvPr id="0" name=""/>
        <dsp:cNvSpPr/>
      </dsp:nvSpPr>
      <dsp:spPr>
        <a:xfrm>
          <a:off x="2194560" y="268051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1E53C-4F56-44BE-BF00-928C37E536EF}">
      <dsp:nvSpPr>
        <dsp:cNvPr id="0" name=""/>
        <dsp:cNvSpPr/>
      </dsp:nvSpPr>
      <dsp:spPr>
        <a:xfrm>
          <a:off x="2359152" y="2712046"/>
          <a:ext cx="8613648" cy="63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Szerszámkatalógus</a:t>
          </a:r>
          <a:endParaRPr lang="en-US" sz="2900" kern="1200"/>
        </a:p>
      </dsp:txBody>
      <dsp:txXfrm>
        <a:off x="2359152" y="2712046"/>
        <a:ext cx="8613648" cy="630708"/>
      </dsp:txXfrm>
    </dsp:sp>
    <dsp:sp modelId="{CCC5ECBD-5109-44D9-AB85-37404049B626}">
      <dsp:nvSpPr>
        <dsp:cNvPr id="0" name=""/>
        <dsp:cNvSpPr/>
      </dsp:nvSpPr>
      <dsp:spPr>
        <a:xfrm>
          <a:off x="2194560" y="3342754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98383-765B-41DF-9746-F218B68027B9}">
      <dsp:nvSpPr>
        <dsp:cNvPr id="0" name=""/>
        <dsp:cNvSpPr/>
      </dsp:nvSpPr>
      <dsp:spPr>
        <a:xfrm>
          <a:off x="2359152" y="3374290"/>
          <a:ext cx="8613648" cy="63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Rólunk</a:t>
          </a:r>
          <a:endParaRPr lang="en-US" sz="2900" kern="1200"/>
        </a:p>
      </dsp:txBody>
      <dsp:txXfrm>
        <a:off x="2359152" y="3374290"/>
        <a:ext cx="8613648" cy="630708"/>
      </dsp:txXfrm>
    </dsp:sp>
    <dsp:sp modelId="{5E7E9D62-853C-456A-9DDC-D50366189379}">
      <dsp:nvSpPr>
        <dsp:cNvPr id="0" name=""/>
        <dsp:cNvSpPr/>
      </dsp:nvSpPr>
      <dsp:spPr>
        <a:xfrm>
          <a:off x="2194560" y="4004998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14BF44C7-1F78-0993-A373-2E37F4F92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7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9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cs typeface="Calibri Light"/>
              </a:rPr>
              <a:t>ZsaFari</a:t>
            </a:r>
            <a:endParaRPr lang="hu-HU" err="1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hu-HU" dirty="0">
                <a:cs typeface="Calibri"/>
              </a:rPr>
              <a:t>Készítette: </a:t>
            </a:r>
            <a:r>
              <a:rPr lang="hu-HU">
                <a:cs typeface="Calibri"/>
              </a:rPr>
              <a:t>Kraljevic</a:t>
            </a:r>
            <a:r>
              <a:rPr lang="hu-HU" dirty="0">
                <a:cs typeface="Calibri"/>
              </a:rPr>
              <a:t> </a:t>
            </a:r>
            <a:r>
              <a:rPr lang="hu-HU">
                <a:cs typeface="Calibri"/>
              </a:rPr>
              <a:t>Darjan</a:t>
            </a:r>
            <a:r>
              <a:rPr lang="hu-HU" dirty="0">
                <a:cs typeface="Calibri"/>
              </a:rPr>
              <a:t>, Ács Norbert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DAE7A4-A4CD-D83B-C5E7-1E9E8571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hu-HU" dirty="0">
                <a:cs typeface="Posterama"/>
              </a:rPr>
              <a:t>Előkészületek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9913B-2860-7D5E-8130-E155B1D6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-Kezdeti problémák</a:t>
            </a:r>
          </a:p>
          <a:p>
            <a:pPr marL="457200" indent="-457200">
              <a:buAutoNum type="arabicPeriod"/>
            </a:pPr>
            <a:r>
              <a:rPr lang="hu-HU" dirty="0"/>
              <a:t>Információ hiány</a:t>
            </a:r>
          </a:p>
          <a:p>
            <a:pPr marL="457200" indent="-457200">
              <a:buAutoNum type="arabicPeriod"/>
            </a:pPr>
            <a:r>
              <a:rPr lang="hu-HU" dirty="0" err="1"/>
              <a:t>Github</a:t>
            </a:r>
            <a:r>
              <a:rPr lang="hu-HU" dirty="0"/>
              <a:t> nem volt összekötve VS </a:t>
            </a:r>
            <a:r>
              <a:rPr lang="hu-HU" dirty="0" err="1"/>
              <a:t>Code-al</a:t>
            </a:r>
          </a:p>
          <a:p>
            <a:pPr marL="457200" indent="-457200">
              <a:buAutoNum type="arabicPeriod"/>
            </a:pPr>
            <a:r>
              <a:rPr lang="hu-HU" dirty="0" err="1"/>
              <a:t>Jira</a:t>
            </a:r>
            <a:r>
              <a:rPr lang="hu-HU" dirty="0"/>
              <a:t> nem megfelelő vezetése</a:t>
            </a:r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4" descr="A képen szöveg, sportjátékok, kosárlabda látható&#10;&#10;Automatikusan generált leírás">
            <a:extLst>
              <a:ext uri="{FF2B5EF4-FFF2-40B4-BE49-F238E27FC236}">
                <a16:creationId xmlns:a16="http://schemas.microsoft.com/office/drawing/2014/main" id="{239D4E88-C36C-4D8C-8D55-5EEBB830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807893"/>
            <a:ext cx="5352816" cy="31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AE85A-61F6-FB67-2D8F-D1E5D3F0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Posterama"/>
              </a:rPr>
              <a:t>Előkészületek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6CAE62-4763-29F3-FC90-66D3E068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68096"/>
            <a:ext cx="903899" cy="501528"/>
          </a:xfrm>
        </p:spPr>
        <p:txBody>
          <a:bodyPr/>
          <a:lstStyle/>
          <a:p>
            <a:r>
              <a:rPr lang="hu-HU" b="1" dirty="0"/>
              <a:t>Terv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51E267-6649-744D-C1E5-29F6B72D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77" y="2383057"/>
            <a:ext cx="10966205" cy="3679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-Oldal struktúra felépítése</a:t>
            </a:r>
          </a:p>
          <a:p>
            <a:r>
              <a:rPr lang="hu-HU" dirty="0"/>
              <a:t>-Adatgyűjtés</a:t>
            </a:r>
          </a:p>
          <a:p>
            <a:r>
              <a:rPr lang="hu-HU" dirty="0"/>
              <a:t>-Finomítások</a:t>
            </a:r>
          </a:p>
          <a:p>
            <a:r>
              <a:rPr lang="hu-HU" dirty="0"/>
              <a:t>-Megvalósítás </a:t>
            </a:r>
            <a:r>
              <a:rPr lang="hu-HU" dirty="0" err="1"/>
              <a:t>ellőrzése</a:t>
            </a:r>
            <a:r>
              <a:rPr lang="hu-HU" dirty="0"/>
              <a:t> ---&gt; engedélyezés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83866AC6-0CB6-B938-8A23-B5A38632BF54}"/>
              </a:ext>
            </a:extLst>
          </p:cNvPr>
          <p:cNvSpPr txBox="1">
            <a:spLocks/>
          </p:cNvSpPr>
          <p:nvPr/>
        </p:nvSpPr>
        <p:spPr>
          <a:xfrm>
            <a:off x="609600" y="2145281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endParaRPr lang="hu-HU" dirty="0"/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endParaRPr lang="hu-HU" dirty="0"/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endParaRPr lang="hu-HU" dirty="0"/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endParaRPr lang="hu-HU" dirty="0"/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endParaRPr lang="hu-HU" dirty="0"/>
          </a:p>
          <a:p>
            <a:endParaRPr lang="hu-HU" dirty="0"/>
          </a:p>
        </p:txBody>
      </p:sp>
      <p:pic>
        <p:nvPicPr>
          <p:cNvPr id="9" name="Kép 9" descr="A képen macska, ülő, asztal, beltéri látható&#10;&#10;Automatikusan generált leírás">
            <a:extLst>
              <a:ext uri="{FF2B5EF4-FFF2-40B4-BE49-F238E27FC236}">
                <a16:creationId xmlns:a16="http://schemas.microsoft.com/office/drawing/2014/main" id="{8932D833-924A-3AE8-EFEE-474F56FF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371" y="12841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4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322BEB-2667-7DCC-C195-4D68BB79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Posterama"/>
              </a:rPr>
              <a:t>Megvalósítás</a:t>
            </a:r>
            <a:endParaRPr lang="hu-HU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DAB8FB86-1C6E-6830-293A-C04BB862C1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1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DAC86D-2229-50C0-2C84-31816FDC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hu-HU" dirty="0">
                <a:cs typeface="Posterama"/>
              </a:rPr>
              <a:t>Problémák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5298D6-3CFB-A09F-86EB-A3EC7132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86" y="967400"/>
            <a:ext cx="4887402" cy="16258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hu-HU" sz="2800" dirty="0"/>
              <a:t>-Megvalósítási problémák</a:t>
            </a:r>
          </a:p>
          <a:p>
            <a:pPr>
              <a:lnSpc>
                <a:spcPct val="100000"/>
              </a:lnSpc>
            </a:pPr>
            <a:r>
              <a:rPr lang="hu-HU" sz="2800" dirty="0"/>
              <a:t>-Zavaró körülmények</a:t>
            </a:r>
          </a:p>
          <a:p>
            <a:pPr>
              <a:lnSpc>
                <a:spcPct val="100000"/>
              </a:lnSpc>
            </a:pPr>
            <a:r>
              <a:rPr lang="hu-HU" sz="2800" dirty="0"/>
              <a:t>-</a:t>
            </a:r>
            <a:r>
              <a:rPr lang="hu-HU" sz="2800" dirty="0" err="1"/>
              <a:t>Vs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endParaRPr lang="hu-HU" sz="2800" dirty="0"/>
          </a:p>
          <a:p>
            <a:pPr>
              <a:lnSpc>
                <a:spcPct val="100000"/>
              </a:lnSpc>
            </a:pPr>
            <a:r>
              <a:rPr lang="hu-HU" sz="2800" dirty="0"/>
              <a:t>-</a:t>
            </a:r>
            <a:r>
              <a:rPr lang="hu-HU" sz="2800" dirty="0" err="1"/>
              <a:t>Github</a:t>
            </a:r>
            <a:endParaRPr lang="hu-HU" sz="2800" dirty="0"/>
          </a:p>
          <a:p>
            <a:pPr>
              <a:lnSpc>
                <a:spcPct val="100000"/>
              </a:lnSpc>
            </a:pPr>
            <a:endParaRPr lang="hu-HU" sz="1700"/>
          </a:p>
        </p:txBody>
      </p:sp>
      <p:pic>
        <p:nvPicPr>
          <p:cNvPr id="7" name="Kép 7">
            <a:extLst>
              <a:ext uri="{FF2B5EF4-FFF2-40B4-BE49-F238E27FC236}">
                <a16:creationId xmlns:a16="http://schemas.microsoft.com/office/drawing/2014/main" id="{CC85DCB9-35D9-5F89-C661-E3E3D98A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56" y="3428999"/>
            <a:ext cx="2790825" cy="2790825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CEE128F6-4759-540B-B512-04B2D398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30" y="3641911"/>
            <a:ext cx="2790825" cy="2790825"/>
          </a:xfrm>
          <a:prstGeom prst="rect">
            <a:avLst/>
          </a:prstGeom>
        </p:spPr>
      </p:pic>
      <p:pic>
        <p:nvPicPr>
          <p:cNvPr id="6" name="Kép 6" descr="A képen szöveg, elektronika, beltéri, számítógép látható&#10;&#10;Automatikusan generált leírás">
            <a:extLst>
              <a:ext uri="{FF2B5EF4-FFF2-40B4-BE49-F238E27FC236}">
                <a16:creationId xmlns:a16="http://schemas.microsoft.com/office/drawing/2014/main" id="{2F8C7CEE-38EF-0CD6-9408-B5DE0621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21026"/>
            <a:ext cx="3475694" cy="26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53964-F3D4-2721-DFE7-D6FF0892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Posterama"/>
              </a:rPr>
              <a:t>Tapasztalatok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8D348-1C59-2AB2-5ED4-8E3101BAD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-Probléma megoldás</a:t>
            </a:r>
          </a:p>
          <a:p>
            <a:r>
              <a:rPr lang="hu-HU" dirty="0"/>
              <a:t>-Partnerrel való kommunikálás</a:t>
            </a:r>
          </a:p>
          <a:p>
            <a:r>
              <a:rPr lang="hu-HU" dirty="0">
                <a:ea typeface="+mn-lt"/>
                <a:cs typeface="+mn-lt"/>
              </a:rPr>
              <a:t>-Egymás véleménye</a:t>
            </a:r>
          </a:p>
          <a:p>
            <a:r>
              <a:rPr lang="hu-HU" dirty="0"/>
              <a:t>-Dokumentálás fontossága</a:t>
            </a:r>
          </a:p>
          <a:p>
            <a:r>
              <a:rPr lang="hu-HU" dirty="0"/>
              <a:t>-Oldal elkészítése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5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1E7AFC-2451-44F9-A8F7-B3CE53ED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08" y="692254"/>
            <a:ext cx="8434891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690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SplashVTI</vt:lpstr>
      <vt:lpstr>ZsaFari</vt:lpstr>
      <vt:lpstr>Előkészületek</vt:lpstr>
      <vt:lpstr>Előkészületek</vt:lpstr>
      <vt:lpstr>Megvalósítás</vt:lpstr>
      <vt:lpstr>Problémák</vt:lpstr>
      <vt:lpstr>Tapasztalatok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187</cp:revision>
  <dcterms:created xsi:type="dcterms:W3CDTF">2023-02-13T15:39:53Z</dcterms:created>
  <dcterms:modified xsi:type="dcterms:W3CDTF">2023-02-13T16:23:51Z</dcterms:modified>
</cp:coreProperties>
</file>