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716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26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361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683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408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17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55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16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147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11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857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6803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54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451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58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36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587E-51EA-4C36-8D37-0D2CAFFACDE2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83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41068" y="185789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A </a:t>
            </a:r>
            <a:r>
              <a:rPr lang="hu-HU" b="1" dirty="0" smtClean="0"/>
              <a:t>számítógépes billentyűzet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09794" y="5720967"/>
            <a:ext cx="8915399" cy="1126283"/>
          </a:xfrm>
        </p:spPr>
        <p:txBody>
          <a:bodyPr/>
          <a:lstStyle/>
          <a:p>
            <a:r>
              <a:rPr lang="hu-HU" dirty="0" smtClean="0"/>
              <a:t>Készítette: Ács Norbert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6977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4565" y="670764"/>
            <a:ext cx="8911687" cy="1280890"/>
          </a:xfrm>
        </p:spPr>
        <p:txBody>
          <a:bodyPr/>
          <a:lstStyle/>
          <a:p>
            <a:r>
              <a:rPr lang="hu-HU" dirty="0" smtClean="0"/>
              <a:t>Feltalálása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74565" y="1951654"/>
            <a:ext cx="4313864" cy="3777622"/>
          </a:xfrm>
        </p:spPr>
        <p:txBody>
          <a:bodyPr/>
          <a:lstStyle/>
          <a:p>
            <a:r>
              <a:rPr lang="hu-HU" dirty="0" err="1" smtClean="0"/>
              <a:t>Közvelten</a:t>
            </a:r>
            <a:r>
              <a:rPr lang="hu-HU" dirty="0" smtClean="0"/>
              <a:t> az írógép után (öröklés)</a:t>
            </a:r>
          </a:p>
          <a:p>
            <a:r>
              <a:rPr lang="hu-HU" dirty="0" err="1"/>
              <a:t>Christopher</a:t>
            </a:r>
            <a:r>
              <a:rPr lang="hu-HU" dirty="0"/>
              <a:t> Latham </a:t>
            </a:r>
            <a:r>
              <a:rPr lang="hu-HU" dirty="0" err="1" smtClean="0"/>
              <a:t>Sholes</a:t>
            </a:r>
            <a:r>
              <a:rPr lang="hu-HU" dirty="0" smtClean="0"/>
              <a:t> (1868)</a:t>
            </a:r>
          </a:p>
          <a:p>
            <a:r>
              <a:rPr lang="hu-HU" dirty="0"/>
              <a:t>Remington </a:t>
            </a:r>
            <a:r>
              <a:rPr lang="hu-HU" dirty="0" err="1" smtClean="0"/>
              <a:t>Company</a:t>
            </a:r>
            <a:r>
              <a:rPr lang="hu-HU" dirty="0" smtClean="0"/>
              <a:t> – forgalmazás</a:t>
            </a:r>
          </a:p>
          <a:p>
            <a:r>
              <a:rPr lang="hu-HU" dirty="0" smtClean="0"/>
              <a:t>A </a:t>
            </a:r>
            <a:r>
              <a:rPr lang="hu-HU" dirty="0"/>
              <a:t>technológiai </a:t>
            </a:r>
            <a:r>
              <a:rPr lang="hu-HU" dirty="0" smtClean="0"/>
              <a:t>fejlesztések</a:t>
            </a:r>
          </a:p>
          <a:p>
            <a:r>
              <a:rPr lang="hu-HU" dirty="0" smtClean="0"/>
              <a:t>Mai napi billentyűzet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58" y="1951654"/>
            <a:ext cx="5266676" cy="2962504"/>
          </a:xfrm>
        </p:spPr>
      </p:pic>
    </p:spTree>
    <p:extLst>
      <p:ext uri="{BB962C8B-B14F-4D97-AF65-F5344CB8AC3E}">
        <p14:creationId xmlns:p14="http://schemas.microsoft.com/office/powerpoint/2010/main" val="1354544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886341" y="665673"/>
            <a:ext cx="8911687" cy="1280890"/>
          </a:xfrm>
        </p:spPr>
        <p:txBody>
          <a:bodyPr/>
          <a:lstStyle/>
          <a:p>
            <a:r>
              <a:rPr lang="hu-HU" dirty="0" smtClean="0"/>
              <a:t>QWERTY billentyűzet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1886341" y="1977978"/>
            <a:ext cx="4313864" cy="3777622"/>
          </a:xfrm>
        </p:spPr>
        <p:txBody>
          <a:bodyPr/>
          <a:lstStyle/>
          <a:p>
            <a:r>
              <a:rPr lang="hu-HU" dirty="0"/>
              <a:t>Számos </a:t>
            </a:r>
            <a:r>
              <a:rPr lang="hu-HU" dirty="0" smtClean="0"/>
              <a:t>legenda</a:t>
            </a:r>
          </a:p>
          <a:p>
            <a:r>
              <a:rPr lang="hu-HU" dirty="0" err="1"/>
              <a:t>Sholes</a:t>
            </a:r>
            <a:r>
              <a:rPr lang="hu-HU" dirty="0"/>
              <a:t> és partnere, James </a:t>
            </a:r>
            <a:r>
              <a:rPr lang="hu-HU" dirty="0" err="1"/>
              <a:t>Densmore</a:t>
            </a:r>
            <a:r>
              <a:rPr lang="hu-HU" dirty="0"/>
              <a:t> </a:t>
            </a:r>
            <a:r>
              <a:rPr lang="hu-HU" dirty="0" smtClean="0"/>
              <a:t>szabadalmaztatott</a:t>
            </a:r>
          </a:p>
          <a:p>
            <a:r>
              <a:rPr lang="hu-HU" dirty="0" smtClean="0"/>
              <a:t>Elrendezés, mechanikai technológia gondok ellen</a:t>
            </a:r>
          </a:p>
          <a:p>
            <a:r>
              <a:rPr lang="hu-HU" dirty="0" smtClean="0"/>
              <a:t>Billentyű lenyomás régen</a:t>
            </a:r>
          </a:p>
          <a:p>
            <a:r>
              <a:rPr lang="hu-HU" dirty="0" smtClean="0"/>
              <a:t>Legnépszerűbb angol nyelvterületen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8" y="1977978"/>
            <a:ext cx="5445788" cy="3080758"/>
          </a:xfrm>
        </p:spPr>
      </p:pic>
    </p:spTree>
    <p:extLst>
      <p:ext uri="{BB962C8B-B14F-4D97-AF65-F5344CB8AC3E}">
        <p14:creationId xmlns:p14="http://schemas.microsoft.com/office/powerpoint/2010/main" val="558859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54</Words>
  <Application>Microsoft Office PowerPoint</Application>
  <PresentationFormat>Szélesvásznú</PresentationFormat>
  <Paragraphs>14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Szálak</vt:lpstr>
      <vt:lpstr>A számítógépes billentyűzet</vt:lpstr>
      <vt:lpstr>Feltalálása</vt:lpstr>
      <vt:lpstr>QWERTY billentyűzet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Norbert</dc:creator>
  <cp:lastModifiedBy>Ács Norbert</cp:lastModifiedBy>
  <cp:revision>11</cp:revision>
  <dcterms:created xsi:type="dcterms:W3CDTF">2022-09-14T07:26:32Z</dcterms:created>
  <dcterms:modified xsi:type="dcterms:W3CDTF">2022-09-15T10:18:42Z</dcterms:modified>
</cp:coreProperties>
</file>