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60609F-CA91-E73D-5D2C-68DC13DCE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36E70BB-EB7C-ACFB-98E4-C7D36083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6F7495-DA8F-6CF6-00CA-C858DAA7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152445-EAA2-7880-1650-3E09B8ED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7A478-C191-BB65-0519-AA72B43F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64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D0BDED-BDC8-1C48-1813-6D59B7C2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CC344EA-A05C-3FCC-E938-CDD12376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28F9D8-9BA3-C182-671B-49CEBBD9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036F39-983C-E99E-74F9-77F4C00E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83C2E4-11F5-A6C3-C1CD-98D9FC07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170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33CC1FA-5C58-B592-B4AE-1B2F5ED45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1E9F75F-BC03-8586-2F08-95B17D4C2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871A4C-5C42-4CE9-8AA3-069BD9A3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726C11-E186-3A60-D0DB-C450CA8D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274A4B-9B7A-8DBB-4A09-DC07CA65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753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872275-5F6B-4A30-1923-499138A9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EE5165-9409-28C7-9294-6E3A31F1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D9576EC-37F3-CDDC-3D84-A5BB6321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6A75B7-ED03-A102-31E4-4AD16D43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AB2598-F208-408B-DAA5-670EFF75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62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7B552C-5D30-CC22-9C3B-71D68D5A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8B5CD3-0577-9536-0EAD-876D48A6C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8E53A1-7159-185C-81CD-7C150EA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C3177F-5FD2-004B-8895-C54007C0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EC3F150-25DE-5FDB-A6E4-41613D7D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15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7D2596-9001-E314-6CB3-51C35FCD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7AE5B5-8695-15A1-1B7E-410038EAC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FB92F01-85F3-A8D3-4AE3-FF8E391F7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390D0BA-5E1D-13C7-4C24-2C5EA382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36F9A82-AE91-F5BC-3D18-DEBA6563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309D0B-E404-6B6F-AD5D-14846FD2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220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14E043-2D23-ED59-E111-A679B12E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FF9BFEF-B0ED-D325-4A2E-1925AB1E2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C47BDFD-DE2E-591B-90CA-386CBD087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7A7C4CD-C7A4-6641-0BB9-255121701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4B6A955-0744-9F3B-45F8-FC15B59E1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40DDBCA-435A-BCF1-AB3F-BB30942E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2339DB9-2AAA-5AF5-D70E-D25A8FF0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FA3DCC3-E684-7FB3-A302-3202C14A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757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FDDD4E-1554-C49E-66A2-DA9BAC4C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5459C9A-A42A-BE17-0FE8-1610504D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7865BE9-E0FF-E8C0-BA71-4960D942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BA9A8B6-9A9D-CEAC-DA25-59524FDA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75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06456A2-7E4C-2071-A09C-179E9B3F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D603430-E7BD-618D-6821-7AD8DAAE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E5E5BD0-3894-0227-9643-46470339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819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AA31D5-1D18-CC8B-E874-736021B0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5AD158-324A-B868-713D-38AFA4123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67DC3C8-682A-31CB-2186-368B4B01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A830B5F-68CD-F9CE-C551-3C182A5F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44E1B84-8D83-84D7-0AFC-BB68B63B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AD8EF3D-6E00-F9DD-7008-A88223E7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840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A2BCB2-EAC9-7A20-7C98-4195E1BA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C3325C0-D2E1-CC6C-8F0C-E07F10CEA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2C56936-F38E-595F-1D2A-A4150E61C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36809FB-7AED-36E3-B270-3F0E8D12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B66D13-86FB-740A-FB87-CC5BD81C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0C19439-66EC-8599-F292-35F03B6F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334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B06C2A6-1896-CCA0-D899-C0D528BC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2D0CF9-A409-0DB6-31F6-A4A920170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AB6CFC-2408-C833-1D05-998C6E2E5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2587E-51EA-4C36-8D37-0D2CAFFACDE2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3FBF4A-A6F8-60ED-2EE2-0FFCF6CFF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58F691-1799-AA48-8736-536A6037D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333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4B31C3-6EA3-44DC-7A58-7A1994C1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FA94E15A-32D4-603C-4B59-EB0722288050}"/>
              </a:ext>
            </a:extLst>
          </p:cNvPr>
          <p:cNvSpPr/>
          <p:nvPr/>
        </p:nvSpPr>
        <p:spPr>
          <a:xfrm>
            <a:off x="3800213" y="3514986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 descr="Nagyító egyszínű kitöltéssel">
            <a:extLst>
              <a:ext uri="{FF2B5EF4-FFF2-40B4-BE49-F238E27FC236}">
                <a16:creationId xmlns:a16="http://schemas.microsoft.com/office/drawing/2014/main" id="{99339827-ED00-EA88-AE1E-0C0CC9751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4300" y="3595425"/>
            <a:ext cx="342900" cy="342900"/>
          </a:xfrm>
          <a:prstGeom prst="rect">
            <a:avLst/>
          </a:prstGeom>
        </p:spPr>
      </p:pic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75780311-52D5-16D9-6F7F-AB339602A4FF}"/>
              </a:ext>
            </a:extLst>
          </p:cNvPr>
          <p:cNvSpPr/>
          <p:nvPr/>
        </p:nvSpPr>
        <p:spPr>
          <a:xfrm>
            <a:off x="8008538" y="3738474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C264CFDE-1819-17CA-1077-EF1DD78021F6}"/>
              </a:ext>
            </a:extLst>
          </p:cNvPr>
          <p:cNvSpPr/>
          <p:nvPr/>
        </p:nvSpPr>
        <p:spPr>
          <a:xfrm>
            <a:off x="8046917" y="3609381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E071E27-6725-5FB2-5E33-1D768A91E3A3}"/>
              </a:ext>
            </a:extLst>
          </p:cNvPr>
          <p:cNvSpPr txBox="1"/>
          <p:nvPr/>
        </p:nvSpPr>
        <p:spPr>
          <a:xfrm>
            <a:off x="4343626" y="4195281"/>
            <a:ext cx="90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u="sng" dirty="0">
                <a:hlinkClick r:id="rId4" action="ppaction://hlinksldjump"/>
              </a:rPr>
              <a:t>alapok</a:t>
            </a:r>
            <a:endParaRPr lang="hu-HU" sz="1400" u="sng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B18CE94-E812-7804-A12A-FDFE15C54FC6}"/>
              </a:ext>
            </a:extLst>
          </p:cNvPr>
          <p:cNvSpPr txBox="1"/>
          <p:nvPr/>
        </p:nvSpPr>
        <p:spPr>
          <a:xfrm>
            <a:off x="5686425" y="4188378"/>
            <a:ext cx="971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u="sng" dirty="0">
                <a:hlinkClick r:id="rId5" action="ppaction://hlinksldjump"/>
              </a:rPr>
              <a:t>téma</a:t>
            </a:r>
            <a:endParaRPr lang="hu-HU" sz="1400" u="sng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05E824D-4166-EC92-1E4D-998C7AC8296C}"/>
              </a:ext>
            </a:extLst>
          </p:cNvPr>
          <p:cNvSpPr txBox="1"/>
          <p:nvPr/>
        </p:nvSpPr>
        <p:spPr>
          <a:xfrm>
            <a:off x="6762752" y="4189689"/>
            <a:ext cx="704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u="sng" dirty="0">
                <a:hlinkClick r:id="rId6" action="ppaction://hlinksldjump"/>
              </a:rPr>
              <a:t>téma</a:t>
            </a:r>
            <a:endParaRPr lang="hu-HU" sz="1400" u="sng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0F909B2-D53E-F59A-2B61-F6DD5E03BF36}"/>
              </a:ext>
            </a:extLst>
          </p:cNvPr>
          <p:cNvSpPr txBox="1"/>
          <p:nvPr/>
        </p:nvSpPr>
        <p:spPr>
          <a:xfrm>
            <a:off x="5177064" y="3590400"/>
            <a:ext cx="229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7329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C167AB-DE6A-F6CB-D855-55822EC2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65760" cy="1286668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  <a:endParaRPr lang="hu-HU" dirty="0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460B8A93-0B46-05C6-0E1D-A29FD0E62AEA}"/>
              </a:ext>
            </a:extLst>
          </p:cNvPr>
          <p:cNvSpPr/>
          <p:nvPr/>
        </p:nvSpPr>
        <p:spPr>
          <a:xfrm>
            <a:off x="2365760" y="429147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Ábra 16" descr="Nagyító egyszínű kitöltéssel">
            <a:extLst>
              <a:ext uri="{FF2B5EF4-FFF2-40B4-BE49-F238E27FC236}">
                <a16:creationId xmlns:a16="http://schemas.microsoft.com/office/drawing/2014/main" id="{E975C892-F31E-48B2-D615-A894D5C70E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9847" y="509586"/>
            <a:ext cx="342900" cy="342900"/>
          </a:xfrm>
          <a:prstGeom prst="rect">
            <a:avLst/>
          </a:prstGeom>
        </p:spPr>
      </p:pic>
      <p:sp>
        <p:nvSpPr>
          <p:cNvPr id="18" name="Szabadkézi sokszög: alakzat 17">
            <a:extLst>
              <a:ext uri="{FF2B5EF4-FFF2-40B4-BE49-F238E27FC236}">
                <a16:creationId xmlns:a16="http://schemas.microsoft.com/office/drawing/2014/main" id="{B2B998AD-75D6-3D19-F855-18547CBC923F}"/>
              </a:ext>
            </a:extLst>
          </p:cNvPr>
          <p:cNvSpPr/>
          <p:nvPr/>
        </p:nvSpPr>
        <p:spPr>
          <a:xfrm>
            <a:off x="6574085" y="652635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19" name="Szabadkézi sokszög: alakzat 18">
            <a:extLst>
              <a:ext uri="{FF2B5EF4-FFF2-40B4-BE49-F238E27FC236}">
                <a16:creationId xmlns:a16="http://schemas.microsoft.com/office/drawing/2014/main" id="{4E2B2EB9-F5D1-C2B0-D562-D6B1277A1571}"/>
              </a:ext>
            </a:extLst>
          </p:cNvPr>
          <p:cNvSpPr/>
          <p:nvPr/>
        </p:nvSpPr>
        <p:spPr>
          <a:xfrm>
            <a:off x="6612464" y="523542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8CA55392-05AB-3087-340B-52BB7446B6B3}"/>
              </a:ext>
            </a:extLst>
          </p:cNvPr>
          <p:cNvSpPr txBox="1"/>
          <p:nvPr/>
        </p:nvSpPr>
        <p:spPr>
          <a:xfrm>
            <a:off x="3047549" y="484912"/>
            <a:ext cx="327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videójáték-konzol, alapok</a:t>
            </a:r>
            <a:endParaRPr lang="hu-HU" dirty="0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DCAC40F0-6134-3A74-6D23-55B56C337FCA}"/>
              </a:ext>
            </a:extLst>
          </p:cNvPr>
          <p:cNvSpPr/>
          <p:nvPr/>
        </p:nvSpPr>
        <p:spPr>
          <a:xfrm>
            <a:off x="647700" y="1286668"/>
            <a:ext cx="11068050" cy="5257007"/>
          </a:xfrm>
          <a:prstGeom prst="roundRect">
            <a:avLst>
              <a:gd name="adj" fmla="val 20110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6" name="Kép 25">
            <a:extLst>
              <a:ext uri="{FF2B5EF4-FFF2-40B4-BE49-F238E27FC236}">
                <a16:creationId xmlns:a16="http://schemas.microsoft.com/office/drawing/2014/main" id="{FD84E7FC-2571-4C02-0951-B688C12F0E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9" y="1381125"/>
            <a:ext cx="1240954" cy="1425546"/>
          </a:xfrm>
          <a:prstGeom prst="rect">
            <a:avLst/>
          </a:prstGeom>
        </p:spPr>
      </p:pic>
      <p:sp>
        <p:nvSpPr>
          <p:cNvPr id="27" name="Szövegdoboz 26">
            <a:extLst>
              <a:ext uri="{FF2B5EF4-FFF2-40B4-BE49-F238E27FC236}">
                <a16:creationId xmlns:a16="http://schemas.microsoft.com/office/drawing/2014/main" id="{484E531B-9445-732A-F2A0-80BEF2FC7BC5}"/>
              </a:ext>
            </a:extLst>
          </p:cNvPr>
          <p:cNvSpPr txBox="1"/>
          <p:nvPr/>
        </p:nvSpPr>
        <p:spPr>
          <a:xfrm>
            <a:off x="2295822" y="1409577"/>
            <a:ext cx="347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2400" b="0" i="0" u="sng" dirty="0">
                <a:solidFill>
                  <a:srgbClr val="000000"/>
                </a:solidFill>
                <a:effectLst/>
                <a:latin typeface="Linux Libertine"/>
              </a:rPr>
              <a:t>Videójáték-konzol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C234CA69-68BF-D8B1-BC41-EACE0B1CB792}"/>
              </a:ext>
            </a:extLst>
          </p:cNvPr>
          <p:cNvSpPr txBox="1"/>
          <p:nvPr/>
        </p:nvSpPr>
        <p:spPr>
          <a:xfrm>
            <a:off x="2365760" y="2148948"/>
            <a:ext cx="340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Szórakozás céljából jöttek létre.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00A50C5A-3F56-E2C5-4840-63B1ABEC4D15}"/>
              </a:ext>
            </a:extLst>
          </p:cNvPr>
          <p:cNvSpPr txBox="1"/>
          <p:nvPr/>
        </p:nvSpPr>
        <p:spPr>
          <a:xfrm>
            <a:off x="2365760" y="2502690"/>
            <a:ext cx="403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Több típus: otthoni, kézi, dedikált konzolok</a:t>
            </a:r>
          </a:p>
        </p:txBody>
      </p:sp>
      <p:pic>
        <p:nvPicPr>
          <p:cNvPr id="32" name="Kép 31" descr="A képen beltéri, elektronika, vetítő látható&#10;&#10;Automatikusan generált leírás">
            <a:extLst>
              <a:ext uri="{FF2B5EF4-FFF2-40B4-BE49-F238E27FC236}">
                <a16:creationId xmlns:a16="http://schemas.microsoft.com/office/drawing/2014/main" id="{392B8387-3D18-E0C9-0E70-6D92D2007D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31" y="4370499"/>
            <a:ext cx="3467817" cy="1590319"/>
          </a:xfrm>
          <a:prstGeom prst="rect">
            <a:avLst/>
          </a:prstGeom>
        </p:spPr>
      </p:pic>
      <p:pic>
        <p:nvPicPr>
          <p:cNvPr id="40" name="Kép 39" descr="A képen szöveg, tároló, doboz látható&#10;&#10;Automatikusan generált leírás">
            <a:extLst>
              <a:ext uri="{FF2B5EF4-FFF2-40B4-BE49-F238E27FC236}">
                <a16:creationId xmlns:a16="http://schemas.microsoft.com/office/drawing/2014/main" id="{4266ABAC-7311-8399-2B78-2821AAFE1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30" y="2841244"/>
            <a:ext cx="3355520" cy="3355520"/>
          </a:xfrm>
          <a:prstGeom prst="rect">
            <a:avLst/>
          </a:prstGeom>
        </p:spPr>
      </p:pic>
      <p:pic>
        <p:nvPicPr>
          <p:cNvPr id="44" name="Kép 43" descr="A képen szöveg látható&#10;&#10;Automatikusan generált leírás">
            <a:extLst>
              <a:ext uri="{FF2B5EF4-FFF2-40B4-BE49-F238E27FC236}">
                <a16:creationId xmlns:a16="http://schemas.microsoft.com/office/drawing/2014/main" id="{8F39C0D9-A438-4659-32FE-521017F537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79" y="4218264"/>
            <a:ext cx="2450156" cy="1894787"/>
          </a:xfrm>
          <a:prstGeom prst="rect">
            <a:avLst/>
          </a:prstGeom>
        </p:spPr>
      </p:pic>
      <p:sp>
        <p:nvSpPr>
          <p:cNvPr id="45" name="Szövegdoboz 44">
            <a:extLst>
              <a:ext uri="{FF2B5EF4-FFF2-40B4-BE49-F238E27FC236}">
                <a16:creationId xmlns:a16="http://schemas.microsoft.com/office/drawing/2014/main" id="{3D87B37B-5C9A-9736-783A-C6B2647375A6}"/>
              </a:ext>
            </a:extLst>
          </p:cNvPr>
          <p:cNvSpPr txBox="1"/>
          <p:nvPr/>
        </p:nvSpPr>
        <p:spPr>
          <a:xfrm>
            <a:off x="10037990" y="35929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8" action="ppaction://hlinksldjump"/>
              </a:rPr>
              <a:t>Kezdőlap</a:t>
            </a:r>
            <a:endParaRPr lang="hu-HU" dirty="0"/>
          </a:p>
        </p:txBody>
      </p:sp>
      <p:pic>
        <p:nvPicPr>
          <p:cNvPr id="47" name="Ábra 46" descr="Vonalas nyíl: egyenes körvonalas">
            <a:extLst>
              <a:ext uri="{FF2B5EF4-FFF2-40B4-BE49-F238E27FC236}">
                <a16:creationId xmlns:a16="http://schemas.microsoft.com/office/drawing/2014/main" id="{F764CDAB-56B4-3CC9-4681-4FA9E430BFF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01372" y="346322"/>
            <a:ext cx="395282" cy="39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8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8" grpId="0" animBg="1"/>
      <p:bldP spid="19" grpId="0" animBg="1"/>
      <p:bldP spid="20" grpId="0"/>
      <p:bldP spid="24" grpId="0" animBg="1"/>
      <p:bldP spid="27" grpId="0"/>
      <p:bldP spid="28" grpId="0"/>
      <p:bldP spid="30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A3875F-2EA2-DC94-05E0-EC4694D4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" y="-10147"/>
            <a:ext cx="2346811" cy="132556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3CAEFE-D7F5-28FD-9AC7-E88ECC68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69BB707B-8669-33AA-362B-F088103B74F3}"/>
              </a:ext>
            </a:extLst>
          </p:cNvPr>
          <p:cNvSpPr/>
          <p:nvPr/>
        </p:nvSpPr>
        <p:spPr>
          <a:xfrm>
            <a:off x="2357970" y="429147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0" name="Ábra 19" descr="Nagyító egyszínű kitöltéssel">
            <a:extLst>
              <a:ext uri="{FF2B5EF4-FFF2-40B4-BE49-F238E27FC236}">
                <a16:creationId xmlns:a16="http://schemas.microsoft.com/office/drawing/2014/main" id="{9BEE7391-D373-5BC7-C074-E9BB5EA783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2057" y="509586"/>
            <a:ext cx="342900" cy="342900"/>
          </a:xfrm>
          <a:prstGeom prst="rect">
            <a:avLst/>
          </a:prstGeom>
        </p:spPr>
      </p:pic>
      <p:sp>
        <p:nvSpPr>
          <p:cNvPr id="21" name="Szabadkézi sokszög: alakzat 20">
            <a:extLst>
              <a:ext uri="{FF2B5EF4-FFF2-40B4-BE49-F238E27FC236}">
                <a16:creationId xmlns:a16="http://schemas.microsoft.com/office/drawing/2014/main" id="{E0860B84-A53E-753E-26C1-628DA70ABA83}"/>
              </a:ext>
            </a:extLst>
          </p:cNvPr>
          <p:cNvSpPr/>
          <p:nvPr/>
        </p:nvSpPr>
        <p:spPr>
          <a:xfrm>
            <a:off x="6566295" y="652635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22" name="Szabadkézi sokszög: alakzat 21">
            <a:extLst>
              <a:ext uri="{FF2B5EF4-FFF2-40B4-BE49-F238E27FC236}">
                <a16:creationId xmlns:a16="http://schemas.microsoft.com/office/drawing/2014/main" id="{A103CC8F-C9C0-C099-D09A-5818A3401BA9}"/>
              </a:ext>
            </a:extLst>
          </p:cNvPr>
          <p:cNvSpPr/>
          <p:nvPr/>
        </p:nvSpPr>
        <p:spPr>
          <a:xfrm>
            <a:off x="6604674" y="523542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450A5B98-D149-A1FE-A3AA-8A84A4D4505B}"/>
              </a:ext>
            </a:extLst>
          </p:cNvPr>
          <p:cNvSpPr txBox="1"/>
          <p:nvPr/>
        </p:nvSpPr>
        <p:spPr>
          <a:xfrm>
            <a:off x="3520003" y="484912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618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344258-122B-D157-8C1B-D0927A32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95550" cy="132556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E9405B-4424-727E-3E13-91BC48660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A4173E2-73F6-40FF-0A1E-DED2ABC374A3}"/>
              </a:ext>
            </a:extLst>
          </p:cNvPr>
          <p:cNvSpPr/>
          <p:nvPr/>
        </p:nvSpPr>
        <p:spPr>
          <a:xfrm>
            <a:off x="2357970" y="429147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 descr="Nagyító egyszínű kitöltéssel">
            <a:extLst>
              <a:ext uri="{FF2B5EF4-FFF2-40B4-BE49-F238E27FC236}">
                <a16:creationId xmlns:a16="http://schemas.microsoft.com/office/drawing/2014/main" id="{88061FF3-4084-36E9-4D2C-3B98A3F9F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2057" y="509586"/>
            <a:ext cx="342900" cy="342900"/>
          </a:xfrm>
          <a:prstGeom prst="rect">
            <a:avLst/>
          </a:prstGeom>
        </p:spPr>
      </p:pic>
      <p:sp>
        <p:nvSpPr>
          <p:cNvPr id="6" name="Szabadkézi sokszög: alakzat 5">
            <a:extLst>
              <a:ext uri="{FF2B5EF4-FFF2-40B4-BE49-F238E27FC236}">
                <a16:creationId xmlns:a16="http://schemas.microsoft.com/office/drawing/2014/main" id="{67ED1480-F293-FD82-A0E9-47D1FD841DDE}"/>
              </a:ext>
            </a:extLst>
          </p:cNvPr>
          <p:cNvSpPr/>
          <p:nvPr/>
        </p:nvSpPr>
        <p:spPr>
          <a:xfrm>
            <a:off x="6566295" y="652635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7" name="Szabadkézi sokszög: alakzat 6">
            <a:extLst>
              <a:ext uri="{FF2B5EF4-FFF2-40B4-BE49-F238E27FC236}">
                <a16:creationId xmlns:a16="http://schemas.microsoft.com/office/drawing/2014/main" id="{332F60E8-5E57-2DD8-77EF-D785EBD155BC}"/>
              </a:ext>
            </a:extLst>
          </p:cNvPr>
          <p:cNvSpPr/>
          <p:nvPr/>
        </p:nvSpPr>
        <p:spPr>
          <a:xfrm>
            <a:off x="6604674" y="523542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04C2269-165C-1C98-38EF-8CE3C07BF4B0}"/>
              </a:ext>
            </a:extLst>
          </p:cNvPr>
          <p:cNvSpPr txBox="1"/>
          <p:nvPr/>
        </p:nvSpPr>
        <p:spPr>
          <a:xfrm>
            <a:off x="3520003" y="484912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697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. egyéni séma">
      <a:majorFont>
        <a:latin typeface="Gilmer"/>
        <a:ea typeface=""/>
        <a:cs typeface=""/>
      </a:majorFont>
      <a:minorFont>
        <a:latin typeface="Gilm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29</Words>
  <Application>Microsoft Office PowerPoint</Application>
  <PresentationFormat>Szélesvásznú</PresentationFormat>
  <Paragraphs>15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Comic Sans MS</vt:lpstr>
      <vt:lpstr>Gilmer</vt:lpstr>
      <vt:lpstr>Linux Libertine</vt:lpstr>
      <vt:lpstr>Office-téma</vt:lpstr>
      <vt:lpstr>Keresés</vt:lpstr>
      <vt:lpstr>Keresés</vt:lpstr>
      <vt:lpstr>Keresés</vt:lpstr>
      <vt:lpstr>Keresés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Ács Norbert</dc:creator>
  <cp:lastModifiedBy>Ács Norbert</cp:lastModifiedBy>
  <cp:revision>16</cp:revision>
  <dcterms:created xsi:type="dcterms:W3CDTF">2022-09-14T07:26:32Z</dcterms:created>
  <dcterms:modified xsi:type="dcterms:W3CDTF">2022-09-27T21:36:36Z</dcterms:modified>
</cp:coreProperties>
</file>