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7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26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36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408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1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5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1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14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8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68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54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45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58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36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87E-51EA-4C36-8D37-0D2CAFFACD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83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9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Szálak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Norbert</dc:creator>
  <cp:lastModifiedBy>Ács Norbert</cp:lastModifiedBy>
  <cp:revision>1</cp:revision>
  <dcterms:created xsi:type="dcterms:W3CDTF">2022-09-14T07:26:32Z</dcterms:created>
  <dcterms:modified xsi:type="dcterms:W3CDTF">2022-09-14T07:30:58Z</dcterms:modified>
</cp:coreProperties>
</file>