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8" r:id="rId3"/>
    <p:sldId id="267" r:id="rId4"/>
    <p:sldId id="268" r:id="rId5"/>
    <p:sldId id="269" r:id="rId6"/>
    <p:sldId id="271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896" autoAdjust="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D16B-C757-420D-8975-735A907C7457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F14B1-3EBC-4F0A-BCA2-86EDFA67E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657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D16B-C757-420D-8975-735A907C7457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F14B1-3EBC-4F0A-BCA2-86EDFA67E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855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D16B-C757-420D-8975-735A907C7457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F14B1-3EBC-4F0A-BCA2-86EDFA67E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835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D16B-C757-420D-8975-735A907C7457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F14B1-3EBC-4F0A-BCA2-86EDFA67E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328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D16B-C757-420D-8975-735A907C7457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F14B1-3EBC-4F0A-BCA2-86EDFA67E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099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D16B-C757-420D-8975-735A907C7457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F14B1-3EBC-4F0A-BCA2-86EDFA67E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93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D16B-C757-420D-8975-735A907C7457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F14B1-3EBC-4F0A-BCA2-86EDFA67E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214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D16B-C757-420D-8975-735A907C7457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F14B1-3EBC-4F0A-BCA2-86EDFA67E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186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D16B-C757-420D-8975-735A907C7457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F14B1-3EBC-4F0A-BCA2-86EDFA67E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59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D16B-C757-420D-8975-735A907C7457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F14B1-3EBC-4F0A-BCA2-86EDFA67E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355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D16B-C757-420D-8975-735A907C7457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F14B1-3EBC-4F0A-BCA2-86EDFA67E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56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ED16B-C757-420D-8975-735A907C7457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F14B1-3EBC-4F0A-BCA2-86EDFA67E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294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Ensemble Machine Learning Approac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3189028" y="327547"/>
            <a:ext cx="5813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Ensemble Machine Learning Approach</a:t>
            </a:r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684894" y="802439"/>
            <a:ext cx="444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1.Bagging   2. Boosting    3. Stacking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61" y="1269242"/>
            <a:ext cx="10050278" cy="496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52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56" y="718759"/>
            <a:ext cx="10058400" cy="538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48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039" y="968991"/>
            <a:ext cx="8775510" cy="479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04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413" y="955343"/>
            <a:ext cx="6851175" cy="42853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98711" y="368490"/>
            <a:ext cx="4394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Adaboost</a:t>
            </a:r>
            <a:r>
              <a:rPr lang="en-US" sz="2000" dirty="0" smtClean="0"/>
              <a:t>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4609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what is xgboos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2320119" y="504967"/>
            <a:ext cx="311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XG Boost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119" y="1323833"/>
            <a:ext cx="7369791" cy="435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3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848" y="2033516"/>
            <a:ext cx="7424382" cy="211938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71665" y="559558"/>
            <a:ext cx="5490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Light Gradient Boosting Machine (LGBM)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2419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744" y="574879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23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21</Words>
  <Application>Microsoft Office PowerPoint</Application>
  <PresentationFormat>Widescreen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 Boost</dc:title>
  <dc:creator>Lenovo</dc:creator>
  <cp:lastModifiedBy>Lenovo</cp:lastModifiedBy>
  <cp:revision>11</cp:revision>
  <dcterms:created xsi:type="dcterms:W3CDTF">2024-01-15T06:58:47Z</dcterms:created>
  <dcterms:modified xsi:type="dcterms:W3CDTF">2024-01-16T18:10:09Z</dcterms:modified>
</cp:coreProperties>
</file>