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5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5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9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8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D16B-C757-420D-8975-735A907C745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14B1-3EBC-4F0A-BCA2-86EDFA67E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9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nsemble Machine Learning Appro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189028" y="327547"/>
            <a:ext cx="581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84894" y="802439"/>
            <a:ext cx="444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1.Time Series Cross Validation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3" y="1476232"/>
            <a:ext cx="8181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33" y="1066800"/>
            <a:ext cx="8506677" cy="4992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6920" y="382137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Leave One Out Cross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4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Lenovo</dc:creator>
  <cp:lastModifiedBy>Lenovo</cp:lastModifiedBy>
  <cp:revision>13</cp:revision>
  <dcterms:created xsi:type="dcterms:W3CDTF">2024-01-15T06:58:47Z</dcterms:created>
  <dcterms:modified xsi:type="dcterms:W3CDTF">2024-01-17T06:34:41Z</dcterms:modified>
</cp:coreProperties>
</file>