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d06a6be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d06a6be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d06a6be8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d06a6be8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d06a6be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d06a6be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d06a6be8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d06a6be8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d06a6be8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d06a6be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d06a6be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d06a6be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d06a6be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d06a6be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d06a6be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d06a6be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d06a6be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d06a6be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d06a6be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d06a6be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d06a6b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d06a6b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d06a6be8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d06a6be8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d06a6be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d06a6be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d06a6be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d06a6be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59yLO-sUb-9vq53PWGlgqMtUCwEgyuMz/view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YCo5iPBRIXQSoMObZLfy3yAgd3pJ6Yi7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350" y="-31725"/>
            <a:ext cx="9262699" cy="520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13" y="0"/>
            <a:ext cx="92414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50" y="0"/>
            <a:ext cx="91625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3"/>
            <a:ext cx="9143999" cy="513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750" y="-24350"/>
            <a:ext cx="9263499" cy="519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100" y="0"/>
            <a:ext cx="91931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50" y="0"/>
            <a:ext cx="91953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25" y="0"/>
            <a:ext cx="91870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" y="0"/>
            <a:ext cx="9133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50" y="0"/>
            <a:ext cx="91953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650" y="0"/>
            <a:ext cx="91892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 title="Emergency_Chat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712" y="1038950"/>
            <a:ext cx="5900575" cy="36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650" y="0"/>
            <a:ext cx="91892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9" title="Screen Recording 2022-12-14 at 11.35.38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700" y="897225"/>
            <a:ext cx="4982600" cy="37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" y="0"/>
            <a:ext cx="91393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