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sldIdLst>
    <p:sldId id="260" r:id="rId2"/>
    <p:sldId id="302"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042"/>
    <a:srgbClr val="F93E05"/>
    <a:srgbClr val="F43308"/>
    <a:srgbClr val="F85208"/>
    <a:srgbClr val="D94C31"/>
    <a:srgbClr val="E0545D"/>
    <a:srgbClr val="F7F5F3"/>
    <a:srgbClr val="EDE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704" autoAdjust="0"/>
  </p:normalViewPr>
  <p:slideViewPr>
    <p:cSldViewPr snapToGrid="0">
      <p:cViewPr varScale="1">
        <p:scale>
          <a:sx n="68" d="100"/>
          <a:sy n="68" d="100"/>
        </p:scale>
        <p:origin x="756" y="6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95B39-E7AA-428D-8421-B9734ED2044D}" type="datetimeFigureOut">
              <a:rPr lang="zh-CN" altLang="en-US" smtClean="0"/>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2878D-0533-4042-B6A0-8C79694D107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F2878D-0533-4042-B6A0-8C79694D107E}"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7" name="图片 6" descr="公司地址"/>
          <p:cNvPicPr>
            <a:picLocks noChangeAspect="1"/>
          </p:cNvPicPr>
          <p:nvPr userDrawn="1"/>
        </p:nvPicPr>
        <p:blipFill>
          <a:blip r:embed="rId2"/>
          <a:srcRect l="56083" t="618" r="9679"/>
          <a:stretch>
            <a:fillRect/>
          </a:stretch>
        </p:blipFill>
        <p:spPr>
          <a:xfrm>
            <a:off x="6128385" y="-3810"/>
            <a:ext cx="6089015" cy="6857365"/>
          </a:xfrm>
          <a:prstGeom prst="rect">
            <a:avLst/>
          </a:prstGeom>
        </p:spPr>
      </p:pic>
      <p:sp>
        <p:nvSpPr>
          <p:cNvPr id="8" name="矩形 7"/>
          <p:cNvSpPr/>
          <p:nvPr/>
        </p:nvSpPr>
        <p:spPr>
          <a:xfrm>
            <a:off x="6128385" y="-4445"/>
            <a:ext cx="6089015" cy="6858000"/>
          </a:xfrm>
          <a:prstGeom prst="rect">
            <a:avLst/>
          </a:prstGeom>
          <a:solidFill>
            <a:srgbClr val="F43308">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701800" y="3683000"/>
            <a:ext cx="2540000" cy="341632"/>
          </a:xfrm>
        </p:spPr>
        <p:txBody>
          <a:bodyPr wrap="square" anchor="b">
            <a:normAutofit/>
          </a:bodyPr>
          <a:lstStyle>
            <a:lvl1pPr algn="ctr">
              <a:defRPr sz="1800">
                <a:solidFill>
                  <a:srgbClr val="F43308"/>
                </a:solidFill>
              </a:defRPr>
            </a:lvl1pPr>
          </a:lstStyle>
          <a:p>
            <a:r>
              <a:rPr lang="zh-CN" altLang="en-US" dirty="0"/>
              <a:t>单击此处编辑标题</a:t>
            </a:r>
          </a:p>
        </p:txBody>
      </p:sp>
      <p:sp>
        <p:nvSpPr>
          <p:cNvPr id="3" name="副标题 2"/>
          <p:cNvSpPr>
            <a:spLocks noGrp="1"/>
          </p:cNvSpPr>
          <p:nvPr>
            <p:ph type="subTitle" idx="1" hasCustomPrompt="1"/>
          </p:nvPr>
        </p:nvSpPr>
        <p:spPr>
          <a:xfrm>
            <a:off x="1701800" y="4091307"/>
            <a:ext cx="2540000" cy="313932"/>
          </a:xfrm>
        </p:spPr>
        <p:txBody>
          <a:bodyPr wrap="square">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nvPr>
        </p:nvSpPr>
        <p:spPr/>
        <p:txBody>
          <a:bodyPr/>
          <a:lstStyle/>
          <a:p>
            <a:fld id="{EEE1AD8B-3C69-4561-A271-C681229A9E02}" type="datetime1">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p:nvCxnSpPr>
        <p:spPr>
          <a:xfrm flipH="1">
            <a:off x="4109811" y="3198392"/>
            <a:ext cx="8082189" cy="0"/>
          </a:xfrm>
          <a:prstGeom prst="line">
            <a:avLst/>
          </a:prstGeom>
          <a:ln w="57150">
            <a:solidFill>
              <a:srgbClr val="F43308"/>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097111" y="2382361"/>
            <a:ext cx="7904390" cy="701731"/>
          </a:xfrm>
        </p:spPr>
        <p:txBody>
          <a:bodyPr wrap="square" anchor="b">
            <a:normAutofit/>
          </a:bodyPr>
          <a:lstStyle>
            <a:lvl1pPr>
              <a:defRPr sz="4400">
                <a:solidFill>
                  <a:schemeClr val="tx1">
                    <a:lumMod val="65000"/>
                    <a:lumOff val="35000"/>
                  </a:schemeClr>
                </a:solidFill>
              </a:defRPr>
            </a:lvl1pPr>
          </a:lstStyle>
          <a:p>
            <a:r>
              <a:rPr lang="zh-CN" altLang="en-US" dirty="0"/>
              <a:t>单击此处编辑母版标题样式</a:t>
            </a:r>
          </a:p>
        </p:txBody>
      </p:sp>
      <p:sp>
        <p:nvSpPr>
          <p:cNvPr id="3" name="文本占位符 2"/>
          <p:cNvSpPr>
            <a:spLocks noGrp="1"/>
          </p:cNvSpPr>
          <p:nvPr>
            <p:ph type="body" idx="1"/>
          </p:nvPr>
        </p:nvSpPr>
        <p:spPr>
          <a:xfrm>
            <a:off x="4097110" y="3315284"/>
            <a:ext cx="7904390" cy="286232"/>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8B6DD44-CB8B-4612-A28C-4C228BE49A0F}" type="datetime1">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01016" y="3567384"/>
            <a:ext cx="2620880" cy="590931"/>
          </a:xfrm>
        </p:spPr>
        <p:txBody>
          <a:bodyPr wrap="square" anchor="b" anchorCtr="0">
            <a:spAutoFit/>
          </a:bodyPr>
          <a:lstStyle>
            <a:lvl1pPr algn="ctr">
              <a:defRPr sz="3600" b="1">
                <a:solidFill>
                  <a:srgbClr val="F43308"/>
                </a:solidFill>
              </a:defRPr>
            </a:lvl1pPr>
          </a:lstStyle>
          <a:p>
            <a:r>
              <a:rPr lang="zh-CN" altLang="en-US" dirty="0"/>
              <a:t>编辑标题</a:t>
            </a:r>
          </a:p>
        </p:txBody>
      </p:sp>
      <p:sp>
        <p:nvSpPr>
          <p:cNvPr id="3" name="日期占位符 2"/>
          <p:cNvSpPr>
            <a:spLocks noGrp="1"/>
          </p:cNvSpPr>
          <p:nvPr>
            <p:ph type="dt" sz="half" idx="10"/>
          </p:nvPr>
        </p:nvSpPr>
        <p:spPr/>
        <p:txBody>
          <a:bodyPr/>
          <a:lstStyle/>
          <a:p>
            <a:fld id="{AC180AC4-C816-4C7D-A28A-801A46FE84FE}" type="datetime1">
              <a:rPr lang="zh-CN" altLang="en-US" smtClean="0"/>
              <a:t>2020/12/29</a:t>
            </a:fld>
            <a:endParaRPr lang="zh-CN" altLang="en-US"/>
          </a:p>
        </p:txBody>
      </p:sp>
      <p:sp>
        <p:nvSpPr>
          <p:cNvPr id="4" name="页脚占位符 3"/>
          <p:cNvSpPr>
            <a:spLocks noGrp="1"/>
          </p:cNvSpPr>
          <p:nvPr>
            <p:ph type="ftr" sz="quarter" idx="11"/>
          </p:nvPr>
        </p:nvSpPr>
        <p:spPr/>
        <p:txBody>
          <a:bodyPr/>
          <a:lstStyle/>
          <a:p>
            <a:endParaRPr lang="zh-CN" altLang="en-US"/>
          </a:p>
        </p:txBody>
      </p:sp>
      <p:pic>
        <p:nvPicPr>
          <p:cNvPr id="6" name="图片 5" descr="公司地址"/>
          <p:cNvPicPr>
            <a:picLocks noChangeAspect="1"/>
          </p:cNvPicPr>
          <p:nvPr userDrawn="1"/>
        </p:nvPicPr>
        <p:blipFill>
          <a:blip r:embed="rId2"/>
          <a:srcRect l="56083" t="618" r="9679"/>
          <a:stretch>
            <a:fillRect/>
          </a:stretch>
        </p:blipFill>
        <p:spPr>
          <a:xfrm>
            <a:off x="6128385" y="-3810"/>
            <a:ext cx="6089015" cy="6857365"/>
          </a:xfrm>
          <a:prstGeom prst="rect">
            <a:avLst/>
          </a:prstGeom>
        </p:spPr>
      </p:pic>
      <p:sp>
        <p:nvSpPr>
          <p:cNvPr id="8" name="矩形 7"/>
          <p:cNvSpPr/>
          <p:nvPr userDrawn="1"/>
        </p:nvSpPr>
        <p:spPr>
          <a:xfrm>
            <a:off x="6128385" y="-4445"/>
            <a:ext cx="6089015" cy="6858000"/>
          </a:xfrm>
          <a:prstGeom prst="rect">
            <a:avLst/>
          </a:prstGeom>
          <a:solidFill>
            <a:srgbClr val="F43308">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79F703-0B69-4E3B-8FC2-566497E096BB}" type="datetime1">
              <a:rPr lang="zh-CN" altLang="en-US" smtClean="0"/>
              <a:t>2020/12/29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AC961E2E-A6B6-41DF-9DF6-3C4D8CD937DA}" type="slidenum">
              <a:rPr lang="zh-CN" altLang="en-US"/>
              <a:t>‹#›</a:t>
            </a:fld>
            <a:endParaRPr lang="zh-CN" altLang="en-US"/>
          </a:p>
        </p:txBody>
      </p:sp>
      <p:sp>
        <p:nvSpPr>
          <p:cNvPr id="12" name="等腰三角形 11"/>
          <p:cNvSpPr/>
          <p:nvPr userDrawn="1">
            <p:custDataLst>
              <p:tags r:id="rId1"/>
            </p:custDataLst>
          </p:nvPr>
        </p:nvSpPr>
        <p:spPr>
          <a:xfrm>
            <a:off x="10695305" y="5064125"/>
            <a:ext cx="1498600" cy="1797050"/>
          </a:xfrm>
          <a:prstGeom prst="triangle">
            <a:avLst>
              <a:gd name="adj" fmla="val 47849"/>
            </a:avLst>
          </a:prstGeom>
          <a:solidFill>
            <a:srgbClr val="F43308">
              <a:alpha val="57000"/>
            </a:srgb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2" name="任意多边形 21"/>
          <p:cNvSpPr/>
          <p:nvPr userDrawn="1">
            <p:custDataLst>
              <p:tags r:id="rId2"/>
            </p:custDataLst>
          </p:nvPr>
        </p:nvSpPr>
        <p:spPr>
          <a:xfrm>
            <a:off x="-10160" y="0"/>
            <a:ext cx="551180" cy="2223770"/>
          </a:xfrm>
          <a:custGeom>
            <a:avLst/>
            <a:gdLst>
              <a:gd name="connsiteX0" fmla="*/ 0 w 496404"/>
              <a:gd name="connsiteY0" fmla="*/ 0 h 2002970"/>
              <a:gd name="connsiteX1" fmla="*/ 496404 w 496404"/>
              <a:gd name="connsiteY1" fmla="*/ 1985615 h 2002970"/>
              <a:gd name="connsiteX2" fmla="*/ 488447 w 496404"/>
              <a:gd name="connsiteY2" fmla="*/ 2002970 h 2002970"/>
              <a:gd name="connsiteX3" fmla="*/ 0 w 496404"/>
              <a:gd name="connsiteY3" fmla="*/ 2002970 h 2002970"/>
            </a:gdLst>
            <a:ahLst/>
            <a:cxnLst>
              <a:cxn ang="0">
                <a:pos x="connsiteX0" y="connsiteY0"/>
              </a:cxn>
              <a:cxn ang="0">
                <a:pos x="connsiteX1" y="connsiteY1"/>
              </a:cxn>
              <a:cxn ang="0">
                <a:pos x="connsiteX2" y="connsiteY2"/>
              </a:cxn>
              <a:cxn ang="0">
                <a:pos x="connsiteX3" y="connsiteY3"/>
              </a:cxn>
            </a:cxnLst>
            <a:rect l="l" t="t" r="r" b="b"/>
            <a:pathLst>
              <a:path w="496404" h="2002970">
                <a:moveTo>
                  <a:pt x="0" y="0"/>
                </a:moveTo>
                <a:lnTo>
                  <a:pt x="496404" y="1985615"/>
                </a:lnTo>
                <a:lnTo>
                  <a:pt x="488447" y="2002970"/>
                </a:lnTo>
                <a:lnTo>
                  <a:pt x="0" y="2002970"/>
                </a:lnTo>
                <a:close/>
              </a:path>
            </a:pathLst>
          </a:custGeom>
          <a:solidFill>
            <a:srgbClr val="F43308">
              <a:alpha val="57000"/>
            </a:srgb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6" name="任意多边形 25"/>
          <p:cNvSpPr/>
          <p:nvPr userDrawn="1">
            <p:custDataLst>
              <p:tags r:id="rId3"/>
            </p:custDataLst>
          </p:nvPr>
        </p:nvSpPr>
        <p:spPr>
          <a:xfrm>
            <a:off x="2873375" y="-8255"/>
            <a:ext cx="720090" cy="536575"/>
          </a:xfrm>
          <a:custGeom>
            <a:avLst/>
            <a:gdLst>
              <a:gd name="connsiteX0" fmla="*/ 0 w 648412"/>
              <a:gd name="connsiteY0" fmla="*/ 0 h 915232"/>
              <a:gd name="connsiteX1" fmla="*/ 648412 w 648412"/>
              <a:gd name="connsiteY1" fmla="*/ 0 h 915232"/>
              <a:gd name="connsiteX2" fmla="*/ 228808 w 648412"/>
              <a:gd name="connsiteY2" fmla="*/ 915232 h 915232"/>
            </a:gdLst>
            <a:ahLst/>
            <a:cxnLst>
              <a:cxn ang="0">
                <a:pos x="connsiteX0" y="connsiteY0"/>
              </a:cxn>
              <a:cxn ang="0">
                <a:pos x="connsiteX1" y="connsiteY1"/>
              </a:cxn>
              <a:cxn ang="0">
                <a:pos x="connsiteX2" y="connsiteY2"/>
              </a:cxn>
            </a:cxnLst>
            <a:rect l="l" t="t" r="r" b="b"/>
            <a:pathLst>
              <a:path w="648412" h="915232">
                <a:moveTo>
                  <a:pt x="0" y="0"/>
                </a:moveTo>
                <a:lnTo>
                  <a:pt x="648412" y="0"/>
                </a:lnTo>
                <a:lnTo>
                  <a:pt x="228808" y="915232"/>
                </a:lnTo>
                <a:close/>
              </a:path>
            </a:pathLst>
          </a:custGeom>
          <a:solidFill>
            <a:srgbClr val="F43308">
              <a:alpha val="57000"/>
            </a:srgb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5" name="图片占位符 4"/>
          <p:cNvSpPr>
            <a:spLocks noGrp="1" noChangeAspect="1"/>
          </p:cNvSpPr>
          <p:nvPr>
            <p:ph type="pic" idx="1"/>
          </p:nvPr>
        </p:nvSpPr>
        <p:spPr>
          <a:xfrm>
            <a:off x="621030" y="528320"/>
            <a:ext cx="378841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6" name="标题 5"/>
          <p:cNvSpPr>
            <a:spLocks noGrp="1"/>
          </p:cNvSpPr>
          <p:nvPr>
            <p:ph type="title"/>
          </p:nvPr>
        </p:nvSpPr>
        <p:spPr>
          <a:xfrm>
            <a:off x="4623435" y="528320"/>
            <a:ext cx="6279515" cy="1600200"/>
          </a:xfrm>
        </p:spPr>
        <p:txBody>
          <a:bodyPr anchor="t" anchorCtr="0">
            <a:normAutofit/>
          </a:bodyPr>
          <a:lstStyle>
            <a:lvl1pPr>
              <a:defRPr sz="3600"/>
            </a:lvl1pPr>
          </a:lstStyle>
          <a:p>
            <a:r>
              <a:rPr lang="zh-CN" altLang="en-US" dirty="0"/>
              <a:t>单击此处编辑母版标题样式</a:t>
            </a:r>
          </a:p>
        </p:txBody>
      </p:sp>
      <p:sp>
        <p:nvSpPr>
          <p:cNvPr id="7" name="文本占位符 6"/>
          <p:cNvSpPr>
            <a:spLocks noGrp="1"/>
          </p:cNvSpPr>
          <p:nvPr>
            <p:ph type="body" sz="half" idx="2"/>
          </p:nvPr>
        </p:nvSpPr>
        <p:spPr>
          <a:xfrm>
            <a:off x="4623435" y="2128520"/>
            <a:ext cx="6279515" cy="3811905"/>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8"/>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3525383C-2A7A-4313-A596-1A234F5100B5}" type="datetime1">
              <a:rPr lang="zh-CN" altLang="en-US" smtClean="0"/>
              <a:t>2020/12/29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notesSlide" Target="../notesSlides/notesSlide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4325" y="2162175"/>
            <a:ext cx="377190" cy="4298315"/>
            <a:chOff x="495" y="3405"/>
            <a:chExt cx="594" cy="6769"/>
          </a:xfrm>
        </p:grpSpPr>
        <p:sp>
          <p:nvSpPr>
            <p:cNvPr id="6" name="矩形 5"/>
            <p:cNvSpPr/>
            <p:nvPr>
              <p:custDataLst>
                <p:tags r:id="rId9"/>
              </p:custDataLst>
            </p:nvPr>
          </p:nvSpPr>
          <p:spPr>
            <a:xfrm>
              <a:off x="495" y="9580"/>
              <a:ext cx="594" cy="594"/>
            </a:xfrm>
            <a:prstGeom prst="rect">
              <a:avLst/>
            </a:prstGeom>
            <a:solidFill>
              <a:srgbClr val="F43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10"/>
              </p:custDataLst>
            </p:nvPr>
          </p:nvSpPr>
          <p:spPr>
            <a:xfrm rot="16200000">
              <a:off x="-2147" y="6143"/>
              <a:ext cx="5864" cy="388"/>
            </a:xfrm>
            <a:prstGeom prst="rect">
              <a:avLst/>
            </a:prstGeom>
            <a:noFill/>
          </p:spPr>
          <p:txBody>
            <a:bodyPr wrap="square" lIns="90000" tIns="46800" rIns="90000" bIns="46800" rtlCol="0">
              <a:normAutofit/>
            </a:bodyPr>
            <a:lstStyle/>
            <a:p>
              <a:r>
                <a:rPr lang="en-US" altLang="zh-CN" sz="1000" b="1" dirty="0">
                  <a:solidFill>
                    <a:schemeClr val="tx1">
                      <a:lumMod val="65000"/>
                      <a:lumOff val="35000"/>
                    </a:schemeClr>
                  </a:solidFill>
                </a:rPr>
                <a:t>Guangzhou Protectwell Electronic &amp; Technology Co., Ltd</a:t>
              </a:r>
            </a:p>
          </p:txBody>
        </p:sp>
      </p:grpSp>
      <p:sp>
        <p:nvSpPr>
          <p:cNvPr id="8" name="文本框 7"/>
          <p:cNvSpPr txBox="1"/>
          <p:nvPr>
            <p:custDataLst>
              <p:tags r:id="rId2"/>
            </p:custDataLst>
          </p:nvPr>
        </p:nvSpPr>
        <p:spPr>
          <a:xfrm>
            <a:off x="8936355" y="2399030"/>
            <a:ext cx="1758950" cy="460375"/>
          </a:xfrm>
          <a:prstGeom prst="rect">
            <a:avLst/>
          </a:prstGeom>
          <a:noFill/>
        </p:spPr>
        <p:txBody>
          <a:bodyPr wrap="square" rtlCol="0">
            <a:spAutoFit/>
          </a:bodyPr>
          <a:lstStyle/>
          <a:p>
            <a:pPr algn="dist"/>
            <a:r>
              <a:rPr lang="en-US" altLang="zh-CN" sz="2400" dirty="0">
                <a:solidFill>
                  <a:schemeClr val="bg1"/>
                </a:solidFill>
                <a:latin typeface="Impact" panose="020B0806030902050204" pitchFamily="34" charset="0"/>
              </a:rPr>
              <a:t>R</a:t>
            </a:r>
            <a:r>
              <a:rPr lang="en-US" sz="2400" dirty="0">
                <a:solidFill>
                  <a:schemeClr val="bg1"/>
                </a:solidFill>
                <a:latin typeface="Impact" panose="020B0806030902050204" pitchFamily="34" charset="0"/>
              </a:rPr>
              <a:t>OTECTWELL</a:t>
            </a:r>
          </a:p>
        </p:txBody>
      </p:sp>
      <p:cxnSp>
        <p:nvCxnSpPr>
          <p:cNvPr id="11" name="直接连接符 10"/>
          <p:cNvCxnSpPr/>
          <p:nvPr>
            <p:custDataLst>
              <p:tags r:id="rId3"/>
            </p:custDataLst>
          </p:nvPr>
        </p:nvCxnSpPr>
        <p:spPr>
          <a:xfrm>
            <a:off x="9036260" y="2316143"/>
            <a:ext cx="101563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8781449" y="2994979"/>
            <a:ext cx="0" cy="112725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5"/>
            </p:custDataLst>
          </p:nvPr>
        </p:nvSpPr>
        <p:spPr>
          <a:xfrm rot="5400000">
            <a:off x="7087962" y="3799073"/>
            <a:ext cx="2555282" cy="645160"/>
          </a:xfrm>
          <a:prstGeom prst="rect">
            <a:avLst/>
          </a:prstGeom>
          <a:noFill/>
        </p:spPr>
        <p:txBody>
          <a:bodyPr wrap="square" rtlCol="0">
            <a:spAutoFit/>
          </a:bodyPr>
          <a:lstStyle/>
          <a:p>
            <a:r>
              <a:rPr lang="en-US" dirty="0">
                <a:solidFill>
                  <a:schemeClr val="bg1"/>
                </a:solidFill>
              </a:rPr>
              <a:t>CARE FOR YOUR LIFE AND SAFETY !</a:t>
            </a:r>
          </a:p>
        </p:txBody>
      </p:sp>
      <p:sp>
        <p:nvSpPr>
          <p:cNvPr id="19" name="矩形 18"/>
          <p:cNvSpPr/>
          <p:nvPr>
            <p:custDataLst>
              <p:tags r:id="rId6"/>
            </p:custDataLst>
          </p:nvPr>
        </p:nvSpPr>
        <p:spPr>
          <a:xfrm>
            <a:off x="9144000" y="3499560"/>
            <a:ext cx="461665"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7"/>
            </p:custDataLst>
          </p:nvPr>
        </p:nvSpPr>
        <p:spPr>
          <a:xfrm>
            <a:off x="7833031" y="984808"/>
            <a:ext cx="1233709" cy="2214880"/>
          </a:xfrm>
          <a:prstGeom prst="rect">
            <a:avLst/>
          </a:prstGeom>
          <a:noFill/>
        </p:spPr>
        <p:txBody>
          <a:bodyPr wrap="square" rtlCol="0">
            <a:spAutoFit/>
          </a:bodyPr>
          <a:lstStyle/>
          <a:p>
            <a:r>
              <a:rPr lang="en-US" altLang="zh-CN" sz="13800" dirty="0">
                <a:solidFill>
                  <a:schemeClr val="bg1"/>
                </a:solidFill>
                <a:latin typeface="Impact" panose="020B0806030902050204" pitchFamily="34" charset="0"/>
              </a:rPr>
              <a:t>P</a:t>
            </a:r>
            <a:endParaRPr lang="zh-CN" altLang="en-US" sz="13800" dirty="0">
              <a:solidFill>
                <a:schemeClr val="bg1"/>
              </a:solidFill>
              <a:latin typeface="Impact" panose="020B0806030902050204" pitchFamily="34" charset="0"/>
            </a:endParaRPr>
          </a:p>
        </p:txBody>
      </p:sp>
      <p:sp>
        <p:nvSpPr>
          <p:cNvPr id="14" name="标题 1">
            <a:extLst>
              <a:ext uri="{FF2B5EF4-FFF2-40B4-BE49-F238E27FC236}">
                <a16:creationId xmlns:a16="http://schemas.microsoft.com/office/drawing/2014/main" id="{815A3FCC-FC56-43CD-860B-C37F989FDC13}"/>
              </a:ext>
            </a:extLst>
          </p:cNvPr>
          <p:cNvSpPr txBox="1">
            <a:spLocks/>
          </p:cNvSpPr>
          <p:nvPr>
            <p:custDataLst>
              <p:tags r:id="rId8"/>
            </p:custDataLst>
          </p:nvPr>
        </p:nvSpPr>
        <p:spPr>
          <a:xfrm>
            <a:off x="1213163" y="2163941"/>
            <a:ext cx="4644448" cy="1566451"/>
          </a:xfrm>
          <a:prstGeom prst="rect">
            <a:avLst/>
          </a:prstGeom>
        </p:spPr>
        <p:txBody>
          <a:bodyPr vert="horz" wrap="square" lIns="91440" tIns="45720" rIns="91440" bIns="45720" rtlCol="0" anchor="b">
            <a:normAutofit/>
          </a:bodyPr>
          <a:lstStyle>
            <a:lvl1pPr algn="ctr" defTabSz="914400" rtl="0" eaLnBrk="1" latinLnBrk="0" hangingPunct="1">
              <a:lnSpc>
                <a:spcPct val="90000"/>
              </a:lnSpc>
              <a:spcBef>
                <a:spcPct val="0"/>
              </a:spcBef>
              <a:buNone/>
              <a:defRPr sz="1800" kern="1200">
                <a:solidFill>
                  <a:srgbClr val="F43308"/>
                </a:solidFill>
                <a:latin typeface="+mj-lt"/>
                <a:ea typeface="+mj-ea"/>
                <a:cs typeface="+mj-cs"/>
              </a:defRPr>
            </a:lvl1pPr>
          </a:lstStyle>
          <a:p>
            <a:r>
              <a:rPr lang="en-US" altLang="zh-CN" sz="3600" dirty="0"/>
              <a:t>VBS28</a:t>
            </a:r>
            <a:r>
              <a:rPr lang="zh-CN" altLang="en-US" sz="3600" dirty="0"/>
              <a:t>系列外设产品修改汇总</a:t>
            </a:r>
            <a:endParaRPr lang="en-US" altLang="zh-CN" sz="3600"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2239101-4938-472B-99D7-50AF7227BFF6}"/>
              </a:ext>
            </a:extLst>
          </p:cNvPr>
          <p:cNvSpPr txBox="1"/>
          <p:nvPr>
            <p:custDataLst>
              <p:tags r:id="rId1"/>
            </p:custDataLst>
          </p:nvPr>
        </p:nvSpPr>
        <p:spPr>
          <a:xfrm>
            <a:off x="526755" y="370877"/>
            <a:ext cx="10642993" cy="707886"/>
          </a:xfrm>
          <a:prstGeom prst="rect">
            <a:avLst/>
          </a:prstGeom>
          <a:noFill/>
        </p:spPr>
        <p:txBody>
          <a:bodyPr wrap="square" rtlCol="0">
            <a:normAutofit/>
          </a:bodyPr>
          <a:lstStyle/>
          <a:p>
            <a:pPr algn="ctr"/>
            <a:r>
              <a:rPr lang="en-US" altLang="zh-CN" sz="4000" b="1" dirty="0">
                <a:solidFill>
                  <a:srgbClr val="F85208"/>
                </a:solidFill>
                <a:latin typeface="+mj-lt"/>
                <a:ea typeface="+mj-ea"/>
                <a:cs typeface="+mj-cs"/>
              </a:rPr>
              <a:t>VBS28</a:t>
            </a:r>
            <a:r>
              <a:rPr lang="zh-CN" altLang="en-US" sz="4000" b="1" dirty="0">
                <a:solidFill>
                  <a:srgbClr val="F85208"/>
                </a:solidFill>
                <a:latin typeface="+mj-lt"/>
                <a:ea typeface="+mj-ea"/>
                <a:cs typeface="+mj-cs"/>
              </a:rPr>
              <a:t>系列外设产品修改汇总</a:t>
            </a:r>
            <a:endParaRPr lang="en-US" altLang="zh-CN" sz="4000" b="1" dirty="0">
              <a:solidFill>
                <a:srgbClr val="F85208"/>
              </a:solidFill>
              <a:latin typeface="+mj-lt"/>
              <a:ea typeface="+mj-ea"/>
              <a:cs typeface="+mj-cs"/>
            </a:endParaRPr>
          </a:p>
        </p:txBody>
      </p:sp>
      <p:sp>
        <p:nvSpPr>
          <p:cNvPr id="7" name="TextBox 5">
            <a:extLst>
              <a:ext uri="{FF2B5EF4-FFF2-40B4-BE49-F238E27FC236}">
                <a16:creationId xmlns:a16="http://schemas.microsoft.com/office/drawing/2014/main" id="{8DD3867B-3941-4A9F-B4A1-A21D94995E63}"/>
              </a:ext>
            </a:extLst>
          </p:cNvPr>
          <p:cNvSpPr txBox="1"/>
          <p:nvPr/>
        </p:nvSpPr>
        <p:spPr>
          <a:xfrm>
            <a:off x="883820" y="1477108"/>
            <a:ext cx="10424360" cy="4909624"/>
          </a:xfrm>
          <a:prstGeom prst="rect">
            <a:avLst/>
          </a:prstGeom>
          <a:noFill/>
        </p:spPr>
        <p:txBody>
          <a:bodyPr wrap="square" lIns="0" tIns="0" rIns="0" bIns="0" rtlCol="0">
            <a:noAutofit/>
          </a:bodyPr>
          <a:lstStyle/>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r>
              <a:rPr lang="zh-CN" altLang="en-US" kern="0" dirty="0">
                <a:latin typeface="微软雅黑" panose="020B0503020204020204" pitchFamily="34" charset="-122"/>
                <a:ea typeface="微软雅黑" panose="020B0503020204020204" pitchFamily="34" charset="-122"/>
                <a:cs typeface="Arial" panose="020B0604020202020204" pitchFamily="34" charset="0"/>
              </a:rPr>
              <a:t>现有感烟和感温探测器接触点为</a:t>
            </a:r>
            <a:r>
              <a:rPr lang="en-US" altLang="zh-CN" kern="0" dirty="0">
                <a:latin typeface="微软雅黑" panose="020B0503020204020204" pitchFamily="34" charset="-122"/>
                <a:ea typeface="微软雅黑" panose="020B0503020204020204" pitchFamily="34" charset="-122"/>
                <a:cs typeface="Arial" panose="020B0604020202020204" pitchFamily="34" charset="0"/>
              </a:rPr>
              <a:t>2</a:t>
            </a:r>
            <a:r>
              <a:rPr lang="zh-CN" altLang="en-US" kern="0" dirty="0">
                <a:latin typeface="微软雅黑" panose="020B0503020204020204" pitchFamily="34" charset="-122"/>
                <a:ea typeface="微软雅黑" panose="020B0503020204020204" pitchFamily="34" charset="-122"/>
                <a:cs typeface="Arial" panose="020B0604020202020204" pitchFamily="34" charset="0"/>
              </a:rPr>
              <a:t>个，改为</a:t>
            </a:r>
            <a:r>
              <a:rPr lang="en-US" altLang="zh-CN" kern="0" dirty="0">
                <a:latin typeface="微软雅黑" panose="020B0503020204020204" pitchFamily="34" charset="-122"/>
                <a:ea typeface="微软雅黑" panose="020B0503020204020204" pitchFamily="34" charset="-122"/>
                <a:cs typeface="Arial" panose="020B0604020202020204" pitchFamily="34" charset="0"/>
              </a:rPr>
              <a:t>3</a:t>
            </a:r>
            <a:r>
              <a:rPr lang="zh-CN" altLang="en-US" kern="0" dirty="0">
                <a:latin typeface="微软雅黑" panose="020B0503020204020204" pitchFamily="34" charset="-122"/>
                <a:ea typeface="微软雅黑" panose="020B0503020204020204" pitchFamily="34" charset="-122"/>
                <a:cs typeface="Arial" panose="020B0604020202020204" pitchFamily="34" charset="0"/>
              </a:rPr>
              <a:t>个接触点。</a:t>
            </a: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r>
              <a:rPr lang="zh-CN" altLang="en-US" kern="0" dirty="0">
                <a:latin typeface="微软雅黑" panose="020B0503020204020204" pitchFamily="34" charset="-122"/>
                <a:ea typeface="微软雅黑" panose="020B0503020204020204" pitchFamily="34" charset="-122"/>
                <a:cs typeface="Arial" panose="020B0604020202020204" pitchFamily="34" charset="0"/>
              </a:rPr>
              <a:t>感温探测器：</a:t>
            </a:r>
            <a:r>
              <a:rPr lang="en-US" altLang="zh-CN" kern="0" dirty="0">
                <a:latin typeface="微软雅黑" panose="020B0503020204020204" pitchFamily="34" charset="-122"/>
                <a:ea typeface="微软雅黑" panose="020B0503020204020204" pitchFamily="34" charset="-122"/>
                <a:cs typeface="Arial" panose="020B0604020202020204" pitchFamily="34" charset="0"/>
              </a:rPr>
              <a:t>1</a:t>
            </a:r>
            <a:r>
              <a:rPr lang="zh-CN" altLang="en-US" kern="0" dirty="0">
                <a:latin typeface="微软雅黑" panose="020B0503020204020204" pitchFamily="34" charset="-122"/>
                <a:ea typeface="微软雅黑" panose="020B0503020204020204" pitchFamily="34" charset="-122"/>
                <a:cs typeface="Arial" panose="020B0604020202020204" pitchFamily="34" charset="0"/>
              </a:rPr>
              <a:t>）增加烟温复合型探测器；</a:t>
            </a:r>
            <a:r>
              <a:rPr lang="en-US" altLang="zh-CN" kern="0" dirty="0">
                <a:latin typeface="微软雅黑" panose="020B0503020204020204" pitchFamily="34" charset="-122"/>
                <a:ea typeface="微软雅黑" panose="020B0503020204020204" pitchFamily="34" charset="-122"/>
                <a:cs typeface="Arial" panose="020B0604020202020204" pitchFamily="34" charset="0"/>
              </a:rPr>
              <a:t>2</a:t>
            </a:r>
            <a:r>
              <a:rPr lang="zh-CN" altLang="en-US" kern="0" dirty="0">
                <a:latin typeface="微软雅黑" panose="020B0503020204020204" pitchFamily="34" charset="-122"/>
                <a:ea typeface="微软雅黑" panose="020B0503020204020204" pitchFamily="34" charset="-122"/>
                <a:cs typeface="Arial" panose="020B0604020202020204" pitchFamily="34" charset="0"/>
              </a:rPr>
              <a:t>）现有感温探测器增加高温探测性能。</a:t>
            </a: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r>
              <a:rPr lang="zh-CN" altLang="en-US" kern="0" dirty="0">
                <a:latin typeface="微软雅黑" panose="020B0503020204020204" pitchFamily="34" charset="-122"/>
                <a:ea typeface="微软雅黑" panose="020B0503020204020204" pitchFamily="34" charset="-122"/>
                <a:cs typeface="Arial" panose="020B0604020202020204" pitchFamily="34" charset="0"/>
              </a:rPr>
              <a:t>消火栓按钮增加一个启动指示灯，可以是点灯线</a:t>
            </a:r>
            <a:r>
              <a:rPr lang="en-US" altLang="zh-CN" kern="0" dirty="0">
                <a:latin typeface="微软雅黑" panose="020B0503020204020204" pitchFamily="34" charset="-122"/>
                <a:ea typeface="微软雅黑" panose="020B0503020204020204" pitchFamily="34" charset="-122"/>
                <a:cs typeface="Arial" panose="020B0604020202020204" pitchFamily="34" charset="0"/>
              </a:rPr>
              <a:t>/</a:t>
            </a:r>
            <a:r>
              <a:rPr lang="zh-CN" altLang="en-US" kern="0" dirty="0">
                <a:latin typeface="微软雅黑" panose="020B0503020204020204" pitchFamily="34" charset="-122"/>
                <a:ea typeface="微软雅黑" panose="020B0503020204020204" pitchFamily="34" charset="-122"/>
                <a:cs typeface="Arial" panose="020B0604020202020204" pitchFamily="34" charset="0"/>
              </a:rPr>
              <a:t>软接点。</a:t>
            </a: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r>
              <a:rPr lang="zh-CN" altLang="en-US" kern="0" dirty="0">
                <a:latin typeface="微软雅黑" panose="020B0503020204020204" pitchFamily="34" charset="-122"/>
                <a:ea typeface="微软雅黑" panose="020B0503020204020204" pitchFamily="34" charset="-122"/>
                <a:cs typeface="Arial" panose="020B0604020202020204" pitchFamily="34" charset="0"/>
              </a:rPr>
              <a:t>现有声光报警器均为智能型，增加一款非智能型声光报警器或将现有声光报警器改为可设置的智能</a:t>
            </a:r>
            <a:r>
              <a:rPr lang="en-US" altLang="zh-CN" kern="0" dirty="0">
                <a:latin typeface="微软雅黑" panose="020B0503020204020204" pitchFamily="34" charset="-122"/>
                <a:ea typeface="微软雅黑" panose="020B0503020204020204" pitchFamily="34" charset="-122"/>
                <a:cs typeface="Arial" panose="020B0604020202020204" pitchFamily="34" charset="0"/>
              </a:rPr>
              <a:t>/</a:t>
            </a:r>
            <a:r>
              <a:rPr lang="zh-CN" altLang="en-US" kern="0" dirty="0">
                <a:latin typeface="微软雅黑" panose="020B0503020204020204" pitchFamily="34" charset="-122"/>
                <a:ea typeface="微软雅黑" panose="020B0503020204020204" pitchFamily="34" charset="-122"/>
                <a:cs typeface="Arial" panose="020B0604020202020204" pitchFamily="34" charset="0"/>
              </a:rPr>
              <a:t>非智能型一体的声光报警器。</a:t>
            </a: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r>
              <a:rPr lang="zh-CN" altLang="en-US" kern="0" dirty="0">
                <a:latin typeface="微软雅黑" panose="020B0503020204020204" pitchFamily="34" charset="-122"/>
                <a:ea typeface="微软雅黑" panose="020B0503020204020204" pitchFamily="34" charset="-122"/>
                <a:cs typeface="Arial" panose="020B0604020202020204" pitchFamily="34" charset="0"/>
              </a:rPr>
              <a:t>现有隔离模块为单向隔离，改为双向隔离。</a:t>
            </a: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r>
              <a:rPr lang="zh-CN" altLang="en-US" kern="0" dirty="0">
                <a:latin typeface="微软雅黑" panose="020B0503020204020204" pitchFamily="34" charset="-122"/>
                <a:ea typeface="微软雅黑" panose="020B0503020204020204" pitchFamily="34" charset="-122"/>
                <a:cs typeface="Arial" panose="020B0604020202020204" pitchFamily="34" charset="0"/>
              </a:rPr>
              <a:t>增加一款性价比高的探测器防水底座。</a:t>
            </a: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r>
              <a:rPr lang="zh-CN" altLang="en-US" kern="0" dirty="0">
                <a:latin typeface="微软雅黑" panose="020B0503020204020204" pitchFamily="34" charset="-122"/>
                <a:ea typeface="微软雅黑" panose="020B0503020204020204" pitchFamily="34" charset="-122"/>
                <a:cs typeface="Arial" panose="020B0604020202020204" pitchFamily="34" charset="0"/>
              </a:rPr>
              <a:t>现有模块（包括输入模块、输出模块、输入</a:t>
            </a:r>
            <a:r>
              <a:rPr lang="en-US" altLang="zh-CN" kern="0" dirty="0">
                <a:latin typeface="微软雅黑" panose="020B0503020204020204" pitchFamily="34" charset="-122"/>
                <a:ea typeface="微软雅黑" panose="020B0503020204020204" pitchFamily="34" charset="-122"/>
                <a:cs typeface="Arial" panose="020B0604020202020204" pitchFamily="34" charset="0"/>
              </a:rPr>
              <a:t>/</a:t>
            </a:r>
            <a:r>
              <a:rPr lang="zh-CN" altLang="en-US" kern="0" dirty="0">
                <a:latin typeface="微软雅黑" panose="020B0503020204020204" pitchFamily="34" charset="-122"/>
                <a:ea typeface="微软雅黑" panose="020B0503020204020204" pitchFamily="34" charset="-122"/>
                <a:cs typeface="Arial" panose="020B0604020202020204" pitchFamily="34" charset="0"/>
              </a:rPr>
              <a:t>输出模块、接口模块和隔离模块）由于卡槽不同有三种模块底盒，安装时容易造成混淆，改为统一的模块底盒。</a:t>
            </a: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1051324" rtl="0" eaLnBrk="1" fontAlgn="auto" latinLnBrk="0" hangingPunct="1">
              <a:lnSpc>
                <a:spcPct val="150000"/>
              </a:lnSpc>
              <a:spcBef>
                <a:spcPts val="600"/>
              </a:spcBef>
              <a:spcAft>
                <a:spcPts val="0"/>
              </a:spcAft>
              <a:buClr>
                <a:srgbClr val="EE2653"/>
              </a:buClr>
              <a:buSzPct val="100000"/>
              <a:buFont typeface="+mj-lt"/>
              <a:buAutoNum type="arabicPeriod"/>
              <a:tabLst/>
              <a:defRPr/>
            </a:pPr>
            <a:endParaRPr lang="en-US" altLang="zh-CN" kern="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20902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9028"/>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i*5"/>
  <p:tag name="KSO_WM_TEMPLATE_CATEGORY" val="custom"/>
  <p:tag name="KSO_WM_TEMPLATE_INDEX" val="20189028"/>
  <p:tag name="KSO_WM_UNIT_INDEX" val="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i*6"/>
  <p:tag name="KSO_WM_TEMPLATE_CATEGORY" val="custom"/>
  <p:tag name="KSO_WM_TEMPLATE_INDEX" val="20189028"/>
  <p:tag name="KSO_WM_UNIT_INDEX" val="6"/>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i*7"/>
  <p:tag name="KSO_WM_TEMPLATE_CATEGORY" val="custom"/>
  <p:tag name="KSO_WM_TEMPLATE_INDEX" val="20189028"/>
  <p:tag name="KSO_WM_UNIT_INDEX" val="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0*i*3"/>
  <p:tag name="KSO_WM_TEMPLATE_CATEGORY" val="custom"/>
  <p:tag name="KSO_WM_TEMPLATE_INDEX" val="20189028"/>
  <p:tag name="KSO_WM_UNIT_INDEX" val="3"/>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8"/>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ID" val="custom20189028_3*a*1"/>
  <p:tag name="KSO_WM_UNIT_PRESET_TEXT" val="公司概况"/>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i*0"/>
  <p:tag name="KSO_WM_TEMPLATE_CATEGORY" val="custom"/>
  <p:tag name="KSO_WM_TEMPLATE_INDEX" val="20189028"/>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i*1"/>
  <p:tag name="KSO_WM_TEMPLATE_CATEGORY" val="custom"/>
  <p:tag name="KSO_WM_TEMPLATE_INDEX" val="20189028"/>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8"/>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DIAGRAM_GROUP_CODE" val="l1_1"/>
  <p:tag name="KSO_WM_UNIT_ID" val="custom20189028_9*a*1"/>
  <p:tag name="KSO_WM_UNIT_PRESET_TEXT" val="CONTAC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902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5109_1"/>
  <p:tag name="KSO_WM_TEMPLATE_CATEGORY" val="custom"/>
  <p:tag name="KSO_WM_TEMPLATE_INDEX" val="20189028"/>
  <p:tag name="KSO_WM_TEMPLATE_SUBCATEGORY" val="combine"/>
  <p:tag name="KSO_WM_TEMPLATE_THUMBS_INDEX" val="1、2、3、4、6、8、9、1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9053_1*i*2"/>
  <p:tag name="KSO_WM_TEMPLATE_CATEGORY" val="diagram"/>
  <p:tag name="KSO_WM_TEMPLATE_INDEX" val="1690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9053_1*i*3"/>
  <p:tag name="KSO_WM_TEMPLATE_CATEGORY" val="diagram"/>
  <p:tag name="KSO_WM_TEMPLATE_INDEX" val="16905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9053_1*i*5"/>
  <p:tag name="KSO_WM_TEMPLATE_CATEGORY" val="diagram"/>
  <p:tag name="KSO_WM_TEMPLATE_INDEX" val="169053"/>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j"/>
  <p:tag name="KSO_WM_SLIDE_LAYOUT_CNT" val="1_1_1"/>
  <p:tag name="KSO_WM_SLIDE_TYPE" val="title"/>
  <p:tag name="KSO_WM_SLIDE_SUBTYPE" val="picTxt"/>
  <p:tag name="KSO_WM_BEAUTIFY_FLAG" val="#wm#"/>
  <p:tag name="KSO_WM_COMBINE_RELATE_SLIDE_ID" val="background20185109_1"/>
  <p:tag name="KSO_WM_TEMPLATE_CATEGORY" val="custom"/>
  <p:tag name="KSO_WM_TEMPLATE_INDEX" val="20189028"/>
  <p:tag name="KSO_WM_SLIDE_ID" val="custom20189028_1"/>
  <p:tag name="KSO_WM_SLIDE_INDEX" val="1"/>
  <p:tag name="KSO_WM_TEMPLATE_SUBCATEGORY" val="combine"/>
  <p:tag name="KSO_WM_TEMPLATE_THUMBS_INDEX" val="1、2、3、4、6、8、9、1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i*2"/>
  <p:tag name="KSO_WM_TEMPLATE_CATEGORY" val="custom"/>
  <p:tag name="KSO_WM_TEMPLATE_INDEX" val="20189028"/>
  <p:tag name="KSO_WM_UNIT_INDEX" val="2"/>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8_1*i*4"/>
  <p:tag name="KSO_WM_TEMPLATE_CATEGORY" val="custom"/>
  <p:tag name="KSO_WM_TEMPLATE_INDEX" val="20189028"/>
  <p:tag name="KSO_WM_UNIT_INDEX" val="4"/>
</p:tagLst>
</file>

<file path=ppt/theme/theme1.xml><?xml version="1.0" encoding="utf-8"?>
<a:theme xmlns:a="http://schemas.openxmlformats.org/drawingml/2006/main" name="1_Office 主题​​">
  <a:themeElements>
    <a:clrScheme name="自定义 318">
      <a:dk1>
        <a:srgbClr val="000000"/>
      </a:dk1>
      <a:lt1>
        <a:srgbClr val="FFFFFF"/>
      </a:lt1>
      <a:dk2>
        <a:srgbClr val="E0545D"/>
      </a:dk2>
      <a:lt2>
        <a:srgbClr val="F7F5F3"/>
      </a:lt2>
      <a:accent1>
        <a:srgbClr val="E0545D"/>
      </a:accent1>
      <a:accent2>
        <a:srgbClr val="595959"/>
      </a:accent2>
      <a:accent3>
        <a:srgbClr val="FFFFFF"/>
      </a:accent3>
      <a:accent4>
        <a:srgbClr val="F7F5F3"/>
      </a:accent4>
      <a:accent5>
        <a:srgbClr val="5B9BD5"/>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宽屏</PresentationFormat>
  <Paragraphs>14</Paragraphs>
  <Slides>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微软雅黑</vt:lpstr>
      <vt:lpstr>Arial</vt:lpstr>
      <vt:lpstr>Impact</vt:lpstr>
      <vt:lpstr>1_Office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27</cp:revision>
  <dcterms:created xsi:type="dcterms:W3CDTF">2018-04-25T08:14:00Z</dcterms:created>
  <dcterms:modified xsi:type="dcterms:W3CDTF">2020-12-29T04:13:18Z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