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31CEB-91A3-48BF-ACD3-28783E608B19}" type="datetimeFigureOut">
              <a:rPr lang="pt-BR" smtClean="0"/>
              <a:t>06/08/2022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015FE-DF22-4B1B-8042-491CC68AAA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6558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31CEB-91A3-48BF-ACD3-28783E608B19}" type="datetimeFigureOut">
              <a:rPr lang="pt-BR" smtClean="0"/>
              <a:t>06/08/2022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015FE-DF22-4B1B-8042-491CC68AAA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064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31CEB-91A3-48BF-ACD3-28783E608B19}" type="datetimeFigureOut">
              <a:rPr lang="pt-BR" smtClean="0"/>
              <a:t>06/08/2022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015FE-DF22-4B1B-8042-491CC68AAA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5306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31CEB-91A3-48BF-ACD3-28783E608B19}" type="datetimeFigureOut">
              <a:rPr lang="pt-BR" smtClean="0"/>
              <a:t>06/08/2022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015FE-DF22-4B1B-8042-491CC68AAA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4409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31CEB-91A3-48BF-ACD3-28783E608B19}" type="datetimeFigureOut">
              <a:rPr lang="pt-BR" smtClean="0"/>
              <a:t>06/08/2022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015FE-DF22-4B1B-8042-491CC68AAA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420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31CEB-91A3-48BF-ACD3-28783E608B19}" type="datetimeFigureOut">
              <a:rPr lang="pt-BR" smtClean="0"/>
              <a:t>06/08/2022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015FE-DF22-4B1B-8042-491CC68AAA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7830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31CEB-91A3-48BF-ACD3-28783E608B19}" type="datetimeFigureOut">
              <a:rPr lang="pt-BR" smtClean="0"/>
              <a:t>06/08/2022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015FE-DF22-4B1B-8042-491CC68AAA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0426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31CEB-91A3-48BF-ACD3-28783E608B19}" type="datetimeFigureOut">
              <a:rPr lang="pt-BR" smtClean="0"/>
              <a:t>06/08/2022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015FE-DF22-4B1B-8042-491CC68AAA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8935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31CEB-91A3-48BF-ACD3-28783E608B19}" type="datetimeFigureOut">
              <a:rPr lang="pt-BR" smtClean="0"/>
              <a:t>06/08/2022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015FE-DF22-4B1B-8042-491CC68AAA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3982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31CEB-91A3-48BF-ACD3-28783E608B19}" type="datetimeFigureOut">
              <a:rPr lang="pt-BR" smtClean="0"/>
              <a:t>06/08/2022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015FE-DF22-4B1B-8042-491CC68AAA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785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31CEB-91A3-48BF-ACD3-28783E608B19}" type="datetimeFigureOut">
              <a:rPr lang="pt-BR" smtClean="0"/>
              <a:t>06/08/2022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015FE-DF22-4B1B-8042-491CC68AAA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8978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C31CEB-91A3-48BF-ACD3-28783E608B19}" type="datetimeFigureOut">
              <a:rPr lang="pt-BR" smtClean="0"/>
              <a:t>06/08/2022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4015FE-DF22-4B1B-8042-491CC68AAA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7456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" y="158653"/>
            <a:ext cx="11861800" cy="6546947"/>
          </a:xfrm>
          <a:prstGeom prst="rect">
            <a:avLst/>
          </a:prstGeom>
          <a:ln>
            <a:noFill/>
          </a:ln>
          <a:effectLst>
            <a:glow rad="254000">
              <a:srgbClr val="FF0000">
                <a:alpha val="40000"/>
              </a:srgbClr>
            </a:glow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2626095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Claudio</dc:creator>
  <cp:lastModifiedBy>Claudio</cp:lastModifiedBy>
  <cp:revision>4</cp:revision>
  <dcterms:created xsi:type="dcterms:W3CDTF">2022-08-06T05:54:48Z</dcterms:created>
  <dcterms:modified xsi:type="dcterms:W3CDTF">2022-08-06T06:18:56Z</dcterms:modified>
</cp:coreProperties>
</file>