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55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0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2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83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98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8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97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1CEB-91A3-48BF-ACD3-28783E608B19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15FE-DF22-4B1B-8042-491CC68AA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45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2" y="158653"/>
            <a:ext cx="11629557" cy="654694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  <a:effectLst>
            <a:glow rad="254000">
              <a:schemeClr val="accent1"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260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</dc:creator>
  <cp:lastModifiedBy>Claudio</cp:lastModifiedBy>
  <cp:revision>10</cp:revision>
  <dcterms:created xsi:type="dcterms:W3CDTF">2022-08-06T05:54:48Z</dcterms:created>
  <dcterms:modified xsi:type="dcterms:W3CDTF">2024-08-22T13:24:25Z</dcterms:modified>
</cp:coreProperties>
</file>