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5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0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3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8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7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58653"/>
            <a:ext cx="11870589" cy="6546947"/>
          </a:xfrm>
          <a:prstGeom prst="rect">
            <a:avLst/>
          </a:prstGeom>
          <a:ln>
            <a:noFill/>
          </a:ln>
          <a:effectLst>
            <a:glow rad="254000">
              <a:srgbClr val="FF0000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260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</dc:creator>
  <cp:lastModifiedBy>Claudio</cp:lastModifiedBy>
  <cp:revision>3</cp:revision>
  <dcterms:created xsi:type="dcterms:W3CDTF">2022-08-06T05:54:48Z</dcterms:created>
  <dcterms:modified xsi:type="dcterms:W3CDTF">2022-08-06T06:14:07Z</dcterms:modified>
</cp:coreProperties>
</file>