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7" d="100"/>
          <a:sy n="67" d="100"/>
        </p:scale>
        <p:origin x="1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5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3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1CEB-91A3-48BF-ACD3-28783E608B19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15962"/>
            <a:ext cx="12192000" cy="68546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bg2">
                <a:lumMod val="50000"/>
                <a:alpha val="36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262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</dc:creator>
  <cp:lastModifiedBy>Claudio</cp:lastModifiedBy>
  <cp:revision>8</cp:revision>
  <dcterms:created xsi:type="dcterms:W3CDTF">2022-08-06T05:54:48Z</dcterms:created>
  <dcterms:modified xsi:type="dcterms:W3CDTF">2023-03-12T14:07:01Z</dcterms:modified>
</cp:coreProperties>
</file>