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8" y="158653"/>
            <a:ext cx="11621044" cy="654694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>
            <a:glow rad="254000">
              <a:schemeClr val="accent1">
                <a:alpha val="40000"/>
              </a:schemeClr>
            </a:glow>
            <a:outerShdw blurRad="292100" dist="139700" dir="2700000" algn="tl" rotWithShape="0">
              <a:schemeClr val="accent1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</dc:creator>
  <cp:lastModifiedBy>Claudio</cp:lastModifiedBy>
  <cp:revision>5</cp:revision>
  <dcterms:created xsi:type="dcterms:W3CDTF">2022-08-06T05:54:48Z</dcterms:created>
  <dcterms:modified xsi:type="dcterms:W3CDTF">2024-08-22T12:33:43Z</dcterms:modified>
</cp:coreProperties>
</file>