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1.xml" ContentType="application/vnd.openxmlformats-officedocument.presentationml.tags+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 id="2147483714" r:id="rId2"/>
    <p:sldMasterId id="2147483871" r:id="rId3"/>
  </p:sldMasterIdLst>
  <p:sldIdLst>
    <p:sldId id="256" r:id="rId4"/>
    <p:sldId id="263" r:id="rId5"/>
    <p:sldId id="260" r:id="rId6"/>
    <p:sldId id="264" r:id="rId7"/>
    <p:sldId id="261" r:id="rId8"/>
    <p:sldId id="262" r:id="rId9"/>
    <p:sldId id="265"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1" d="100"/>
          <a:sy n="101" d="100"/>
        </p:scale>
        <p:origin x="-180"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presProps" Target="presProps.xml"/><Relationship Id="rId5" Type="http://schemas.openxmlformats.org/officeDocument/2006/relationships/slide" Target="slides/slide2.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Main Splash Page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US" dirty="0"/>
          </a:p>
        </p:txBody>
      </p:sp>
      <p:sp>
        <p:nvSpPr>
          <p:cNvPr id="4" name="Rectangle 3"/>
          <p:cNvSpPr/>
          <p:nvPr/>
        </p:nvSpPr>
        <p:spPr bwMode="auto">
          <a:xfrm>
            <a:off x="0" y="5964863"/>
            <a:ext cx="9144000" cy="585216"/>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45635" tIns="45635" rIns="45635" bIns="45635" numCol="1" rtlCol="0" anchor="ctr" anchorCtr="0" compatLnSpc="1">
            <a:prstTxWarp prst="textNoShape">
              <a:avLst/>
            </a:prstTxWarp>
          </a:bodyPr>
          <a:lstStyle/>
          <a:p>
            <a:pPr algn="ctr" defTabSz="838219" eaLnBrk="0" hangingPunct="0"/>
            <a:endParaRPr lang="en-US" dirty="0">
              <a:solidFill>
                <a:srgbClr val="000000"/>
              </a:solidFill>
            </a:endParaRPr>
          </a:p>
        </p:txBody>
      </p:sp>
      <p:pic>
        <p:nvPicPr>
          <p:cNvPr id="5" name="Picture 2" descr=" IB_Wide_PPT_Graphic_829_LRG"/>
          <p:cNvPicPr>
            <a:picLocks noChangeAspect="1" noChangeArrowheads="1"/>
          </p:cNvPicPr>
          <p:nvPr/>
        </p:nvPicPr>
        <p:blipFill>
          <a:blip r:embed="rId2" cstate="print">
            <a:lum bright="15000" contrast="-10000"/>
          </a:blip>
          <a:srcRect b="9465"/>
          <a:stretch>
            <a:fillRect/>
          </a:stretch>
        </p:blipFill>
        <p:spPr bwMode="auto">
          <a:xfrm>
            <a:off x="2" y="606771"/>
            <a:ext cx="9145466" cy="5366533"/>
          </a:xfrm>
          <a:prstGeom prst="rect">
            <a:avLst/>
          </a:prstGeom>
          <a:noFill/>
          <a:ln w="9525">
            <a:noFill/>
            <a:miter lim="800000"/>
            <a:headEnd/>
            <a:tailEnd/>
          </a:ln>
        </p:spPr>
      </p:pic>
      <p:grpSp>
        <p:nvGrpSpPr>
          <p:cNvPr id="2" name="Group 6"/>
          <p:cNvGrpSpPr/>
          <p:nvPr/>
        </p:nvGrpSpPr>
        <p:grpSpPr>
          <a:xfrm>
            <a:off x="1924478" y="6108192"/>
            <a:ext cx="5507665" cy="308658"/>
            <a:chOff x="2307265" y="6108192"/>
            <a:chExt cx="5507665" cy="308658"/>
          </a:xfrm>
        </p:grpSpPr>
        <p:sp>
          <p:nvSpPr>
            <p:cNvPr id="8" name="Rectangle 7"/>
            <p:cNvSpPr/>
            <p:nvPr/>
          </p:nvSpPr>
          <p:spPr>
            <a:xfrm>
              <a:off x="6943062" y="6108192"/>
              <a:ext cx="871868" cy="307777"/>
            </a:xfrm>
            <a:prstGeom prst="rect">
              <a:avLst/>
            </a:prstGeom>
            <a:noFill/>
          </p:spPr>
          <p:txBody>
            <a:bodyPr wrap="square" lIns="0" tIns="0" rIns="0" bIns="0">
              <a:spAutoFit/>
            </a:bodyPr>
            <a:lstStyle/>
            <a:p>
              <a:r>
                <a:rPr lang="en-US" sz="2000" dirty="0">
                  <a:solidFill>
                    <a:srgbClr val="EAEAEA">
                      <a:lumMod val="25000"/>
                    </a:srgbClr>
                  </a:solidFill>
                  <a:effectLst>
                    <a:glow rad="139700">
                      <a:srgbClr val="6490CB">
                        <a:satMod val="175000"/>
                        <a:alpha val="40000"/>
                      </a:srgbClr>
                    </a:glow>
                  </a:effectLst>
                </a:rPr>
                <a:t>TBMT</a:t>
              </a:r>
            </a:p>
          </p:txBody>
        </p:sp>
        <p:sp>
          <p:nvSpPr>
            <p:cNvPr id="9" name="Text Box 3"/>
            <p:cNvSpPr txBox="1">
              <a:spLocks noChangeArrowheads="1"/>
            </p:cNvSpPr>
            <p:nvPr/>
          </p:nvSpPr>
          <p:spPr bwMode="auto">
            <a:xfrm>
              <a:off x="2307265" y="6109073"/>
              <a:ext cx="4635795" cy="307777"/>
            </a:xfrm>
            <a:prstGeom prst="rect">
              <a:avLst/>
            </a:prstGeom>
            <a:noFill/>
            <a:ln w="9525">
              <a:noFill/>
              <a:miter lim="800000"/>
              <a:headEnd/>
              <a:tailEnd/>
            </a:ln>
          </p:spPr>
          <p:txBody>
            <a:bodyPr wrap="square" lIns="0" tIns="0" rIns="0" bIns="0">
              <a:spAutoFit/>
            </a:bodyPr>
            <a:lstStyle/>
            <a:p>
              <a:pPr defTabSz="857231" eaLnBrk="0" hangingPunct="0"/>
              <a:r>
                <a:rPr lang="en-US" sz="2000" dirty="0">
                  <a:solidFill>
                    <a:srgbClr val="EAEAEA">
                      <a:lumMod val="25000"/>
                    </a:srgbClr>
                  </a:solidFill>
                </a:rPr>
                <a:t>Technology Business Management Tools - </a:t>
              </a:r>
            </a:p>
          </p:txBody>
        </p:sp>
      </p:grpSp>
      <p:sp>
        <p:nvSpPr>
          <p:cNvPr id="10" name="Rectangle 5"/>
          <p:cNvSpPr>
            <a:spLocks noGrp="1" noChangeArrowheads="1"/>
          </p:cNvSpPr>
          <p:nvPr>
            <p:ph type="title"/>
          </p:nvPr>
        </p:nvSpPr>
        <p:spPr bwMode="auto">
          <a:xfrm>
            <a:off x="489099" y="1090476"/>
            <a:ext cx="8197702" cy="571500"/>
          </a:xfrm>
          <a:prstGeom prst="rect">
            <a:avLst/>
          </a:prstGeom>
          <a:noFill/>
          <a:ln w="9525">
            <a:noFill/>
            <a:miter lim="800000"/>
            <a:headEnd/>
            <a:tailEnd/>
          </a:ln>
        </p:spPr>
        <p:txBody>
          <a:bodyPr vert="horz" wrap="none" lIns="0" tIns="0" rIns="0" bIns="0" numCol="1" anchor="b" anchorCtr="0" compatLnSpc="1">
            <a:prstTxWarp prst="textNoShape">
              <a:avLst/>
            </a:prstTxWarp>
          </a:bodyPr>
          <a:lstStyle>
            <a:lvl1pPr algn="r">
              <a:defRPr sz="3200" b="0"/>
            </a:lvl1pPr>
          </a:lstStyle>
          <a:p>
            <a:pPr lvl="0"/>
            <a:r>
              <a:rPr lang="en-US" smtClean="0"/>
              <a:t>Click to edit Master title style</a:t>
            </a:r>
            <a:endParaRPr lang="en-GB" dirty="0" smtClean="0"/>
          </a:p>
        </p:txBody>
      </p:sp>
      <p:sp>
        <p:nvSpPr>
          <p:cNvPr id="14" name="Text Placeholder 13"/>
          <p:cNvSpPr>
            <a:spLocks noGrp="1"/>
          </p:cNvSpPr>
          <p:nvPr>
            <p:ph type="body" sz="quarter" idx="13"/>
          </p:nvPr>
        </p:nvSpPr>
        <p:spPr>
          <a:xfrm>
            <a:off x="520700" y="1721940"/>
            <a:ext cx="8166100" cy="393922"/>
          </a:xfrm>
          <a:prstGeom prst="rect">
            <a:avLst/>
          </a:prstGeom>
        </p:spPr>
        <p:txBody>
          <a:bodyPr wrap="none" lIns="0" tIns="0" rIns="0" bIns="0"/>
          <a:lstStyle>
            <a:lvl1pPr algn="r">
              <a:defRPr sz="2400">
                <a:solidFill>
                  <a:schemeClr val="bg1"/>
                </a:solidFill>
                <a:latin typeface="+mn-lt"/>
              </a:defRPr>
            </a:lvl1pPr>
          </a:lstStyle>
          <a:p>
            <a:pPr lvl="0"/>
            <a:r>
              <a:rPr lang="en-US" smtClean="0"/>
              <a:t>Click to edit Master text styles</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506" y="274544"/>
            <a:ext cx="8229023"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489" y="1535206"/>
            <a:ext cx="4039465" cy="640136"/>
          </a:xfrm>
        </p:spPr>
        <p:txBody>
          <a:bodyPr anchor="b"/>
          <a:lstStyle>
            <a:lvl1pPr marL="0" indent="0">
              <a:buNone/>
              <a:defRPr sz="2200" b="1"/>
            </a:lvl1pPr>
            <a:lvl2pPr marL="409476" indent="0">
              <a:buNone/>
              <a:defRPr sz="1800" b="1"/>
            </a:lvl2pPr>
            <a:lvl3pPr marL="818951" indent="0">
              <a:buNone/>
              <a:defRPr sz="1600" b="1"/>
            </a:lvl3pPr>
            <a:lvl4pPr marL="1228428" indent="0">
              <a:buNone/>
              <a:defRPr sz="1400" b="1"/>
            </a:lvl4pPr>
            <a:lvl5pPr marL="1637903" indent="0">
              <a:buNone/>
              <a:defRPr sz="1400" b="1"/>
            </a:lvl5pPr>
            <a:lvl6pPr marL="2047384" indent="0">
              <a:buNone/>
              <a:defRPr sz="1400" b="1"/>
            </a:lvl6pPr>
            <a:lvl7pPr marL="2456860" indent="0">
              <a:buNone/>
              <a:defRPr sz="1400" b="1"/>
            </a:lvl7pPr>
            <a:lvl8pPr marL="2866335" indent="0">
              <a:buNone/>
              <a:defRPr sz="1400" b="1"/>
            </a:lvl8pPr>
            <a:lvl9pPr marL="3275811" indent="0">
              <a:buNone/>
              <a:defRPr sz="1400" b="1"/>
            </a:lvl9pPr>
          </a:lstStyle>
          <a:p>
            <a:pPr lvl="0"/>
            <a:r>
              <a:rPr lang="en-US" smtClean="0"/>
              <a:t>Click to edit Master text styles</a:t>
            </a:r>
          </a:p>
        </p:txBody>
      </p:sp>
      <p:sp>
        <p:nvSpPr>
          <p:cNvPr id="4" name="Content Placeholder 3"/>
          <p:cNvSpPr>
            <a:spLocks noGrp="1"/>
          </p:cNvSpPr>
          <p:nvPr>
            <p:ph sz="half" idx="2"/>
          </p:nvPr>
        </p:nvSpPr>
        <p:spPr>
          <a:xfrm>
            <a:off x="457489" y="2175344"/>
            <a:ext cx="4039465" cy="3951474"/>
          </a:xfrm>
        </p:spPr>
        <p:txBody>
          <a:bodyPr/>
          <a:lstStyle>
            <a:lvl1pPr>
              <a:defRPr sz="22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606" y="1535206"/>
            <a:ext cx="4040909" cy="640136"/>
          </a:xfrm>
        </p:spPr>
        <p:txBody>
          <a:bodyPr anchor="b"/>
          <a:lstStyle>
            <a:lvl1pPr marL="0" indent="0">
              <a:buNone/>
              <a:defRPr sz="2200" b="1"/>
            </a:lvl1pPr>
            <a:lvl2pPr marL="409476" indent="0">
              <a:buNone/>
              <a:defRPr sz="1800" b="1"/>
            </a:lvl2pPr>
            <a:lvl3pPr marL="818951" indent="0">
              <a:buNone/>
              <a:defRPr sz="1600" b="1"/>
            </a:lvl3pPr>
            <a:lvl4pPr marL="1228428" indent="0">
              <a:buNone/>
              <a:defRPr sz="1400" b="1"/>
            </a:lvl4pPr>
            <a:lvl5pPr marL="1637903" indent="0">
              <a:buNone/>
              <a:defRPr sz="1400" b="1"/>
            </a:lvl5pPr>
            <a:lvl6pPr marL="2047384" indent="0">
              <a:buNone/>
              <a:defRPr sz="1400" b="1"/>
            </a:lvl6pPr>
            <a:lvl7pPr marL="2456860" indent="0">
              <a:buNone/>
              <a:defRPr sz="1400" b="1"/>
            </a:lvl7pPr>
            <a:lvl8pPr marL="2866335" indent="0">
              <a:buNone/>
              <a:defRPr sz="1400" b="1"/>
            </a:lvl8pPr>
            <a:lvl9pPr marL="3275811" indent="0">
              <a:buNone/>
              <a:defRPr sz="1400" b="1"/>
            </a:lvl9pPr>
          </a:lstStyle>
          <a:p>
            <a:pPr lvl="0"/>
            <a:r>
              <a:rPr lang="en-US" smtClean="0"/>
              <a:t>Click to edit Master text styles</a:t>
            </a:r>
          </a:p>
        </p:txBody>
      </p:sp>
      <p:sp>
        <p:nvSpPr>
          <p:cNvPr id="6" name="Content Placeholder 5"/>
          <p:cNvSpPr>
            <a:spLocks noGrp="1"/>
          </p:cNvSpPr>
          <p:nvPr>
            <p:ph sz="quarter" idx="4"/>
          </p:nvPr>
        </p:nvSpPr>
        <p:spPr>
          <a:xfrm>
            <a:off x="4645606" y="2175344"/>
            <a:ext cx="4040909" cy="3951474"/>
          </a:xfrm>
        </p:spPr>
        <p:txBody>
          <a:bodyPr/>
          <a:lstStyle>
            <a:lvl1pPr>
              <a:defRPr sz="22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495" y="273144"/>
            <a:ext cx="3007591" cy="1162610"/>
          </a:xfrm>
        </p:spPr>
        <p:txBody>
          <a:bodyPr anchor="b"/>
          <a:lstStyle>
            <a:lvl1pPr algn="l">
              <a:defRPr sz="1800" b="1"/>
            </a:lvl1pPr>
          </a:lstStyle>
          <a:p>
            <a:r>
              <a:rPr lang="en-US" smtClean="0"/>
              <a:t>Click to edit Master title style</a:t>
            </a:r>
            <a:endParaRPr lang="en-US"/>
          </a:p>
        </p:txBody>
      </p:sp>
      <p:sp>
        <p:nvSpPr>
          <p:cNvPr id="3" name="Content Placeholder 2"/>
          <p:cNvSpPr>
            <a:spLocks noGrp="1"/>
          </p:cNvSpPr>
          <p:nvPr>
            <p:ph idx="1"/>
          </p:nvPr>
        </p:nvSpPr>
        <p:spPr>
          <a:xfrm>
            <a:off x="3574762" y="273144"/>
            <a:ext cx="5111750" cy="5853672"/>
          </a:xfrm>
        </p:spPr>
        <p:txBody>
          <a:bodyPr/>
          <a:lstStyle>
            <a:lvl1pPr>
              <a:defRPr sz="2900"/>
            </a:lvl1pPr>
            <a:lvl2pPr>
              <a:defRPr sz="2500"/>
            </a:lvl2pPr>
            <a:lvl3pPr>
              <a:defRPr sz="22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495" y="1435755"/>
            <a:ext cx="3007591" cy="4691062"/>
          </a:xfrm>
        </p:spPr>
        <p:txBody>
          <a:bodyPr/>
          <a:lstStyle>
            <a:lvl1pPr marL="0" indent="0">
              <a:buNone/>
              <a:defRPr sz="1300"/>
            </a:lvl1pPr>
            <a:lvl2pPr marL="409476" indent="0">
              <a:buNone/>
              <a:defRPr sz="1100"/>
            </a:lvl2pPr>
            <a:lvl3pPr marL="818951" indent="0">
              <a:buNone/>
              <a:defRPr sz="900"/>
            </a:lvl3pPr>
            <a:lvl4pPr marL="1228428" indent="0">
              <a:buNone/>
              <a:defRPr sz="800"/>
            </a:lvl4pPr>
            <a:lvl5pPr marL="1637903" indent="0">
              <a:buNone/>
              <a:defRPr sz="800"/>
            </a:lvl5pPr>
            <a:lvl6pPr marL="2047384" indent="0">
              <a:buNone/>
              <a:defRPr sz="800"/>
            </a:lvl6pPr>
            <a:lvl7pPr marL="2456860" indent="0">
              <a:buNone/>
              <a:defRPr sz="800"/>
            </a:lvl7pPr>
            <a:lvl8pPr marL="2866335" indent="0">
              <a:buNone/>
              <a:defRPr sz="800"/>
            </a:lvl8pPr>
            <a:lvl9pPr marL="3275811" indent="0">
              <a:buNone/>
              <a:defRPr sz="800"/>
            </a:lvl9pPr>
          </a:lstStyle>
          <a:p>
            <a:pPr lvl="0"/>
            <a:r>
              <a:rPr lang="en-US" smtClean="0"/>
              <a:t>Click to edit Master text styles</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49" y="4800338"/>
            <a:ext cx="5486977" cy="567297"/>
          </a:xfrm>
        </p:spPr>
        <p:txBody>
          <a:bodyPr anchor="b"/>
          <a:lstStyle>
            <a:lvl1pPr algn="l">
              <a:defRPr sz="1800" b="1"/>
            </a:lvl1pPr>
          </a:lstStyle>
          <a:p>
            <a:r>
              <a:rPr lang="en-US" smtClean="0"/>
              <a:t>Click to edit Master title style</a:t>
            </a:r>
            <a:endParaRPr lang="en-US"/>
          </a:p>
        </p:txBody>
      </p:sp>
      <p:sp>
        <p:nvSpPr>
          <p:cNvPr id="3" name="Picture Placeholder 2"/>
          <p:cNvSpPr>
            <a:spLocks noGrp="1"/>
          </p:cNvSpPr>
          <p:nvPr>
            <p:ph type="pic" idx="1"/>
          </p:nvPr>
        </p:nvSpPr>
        <p:spPr>
          <a:xfrm>
            <a:off x="1792449" y="612122"/>
            <a:ext cx="5486977" cy="4115360"/>
          </a:xfrm>
        </p:spPr>
        <p:txBody>
          <a:bodyPr/>
          <a:lstStyle>
            <a:lvl1pPr marL="0" indent="0">
              <a:buNone/>
              <a:defRPr sz="2900"/>
            </a:lvl1pPr>
            <a:lvl2pPr marL="409476" indent="0">
              <a:buNone/>
              <a:defRPr sz="2500"/>
            </a:lvl2pPr>
            <a:lvl3pPr marL="818951" indent="0">
              <a:buNone/>
              <a:defRPr sz="2200"/>
            </a:lvl3pPr>
            <a:lvl4pPr marL="1228428" indent="0">
              <a:buNone/>
              <a:defRPr sz="1800"/>
            </a:lvl4pPr>
            <a:lvl5pPr marL="1637903" indent="0">
              <a:buNone/>
              <a:defRPr sz="1800"/>
            </a:lvl5pPr>
            <a:lvl6pPr marL="2047384" indent="0">
              <a:buNone/>
              <a:defRPr sz="1800"/>
            </a:lvl6pPr>
            <a:lvl7pPr marL="2456860" indent="0">
              <a:buNone/>
              <a:defRPr sz="1800"/>
            </a:lvl7pPr>
            <a:lvl8pPr marL="2866335" indent="0">
              <a:buNone/>
              <a:defRPr sz="1800"/>
            </a:lvl8pPr>
            <a:lvl9pPr marL="3275811" indent="0">
              <a:buNone/>
              <a:defRPr sz="1800"/>
            </a:lvl9pPr>
          </a:lstStyle>
          <a:p>
            <a:pPr lvl="0"/>
            <a:r>
              <a:rPr lang="en-US" noProof="0" smtClean="0"/>
              <a:t>Click icon to add picture</a:t>
            </a:r>
          </a:p>
        </p:txBody>
      </p:sp>
      <p:sp>
        <p:nvSpPr>
          <p:cNvPr id="4" name="Text Placeholder 3"/>
          <p:cNvSpPr>
            <a:spLocks noGrp="1"/>
          </p:cNvSpPr>
          <p:nvPr>
            <p:ph type="body" sz="half" idx="2"/>
          </p:nvPr>
        </p:nvSpPr>
        <p:spPr>
          <a:xfrm>
            <a:off x="1792449" y="5367618"/>
            <a:ext cx="5486977" cy="804022"/>
          </a:xfrm>
        </p:spPr>
        <p:txBody>
          <a:bodyPr/>
          <a:lstStyle>
            <a:lvl1pPr marL="0" indent="0">
              <a:buNone/>
              <a:defRPr sz="1300"/>
            </a:lvl1pPr>
            <a:lvl2pPr marL="409476" indent="0">
              <a:buNone/>
              <a:defRPr sz="1100"/>
            </a:lvl2pPr>
            <a:lvl3pPr marL="818951" indent="0">
              <a:buNone/>
              <a:defRPr sz="900"/>
            </a:lvl3pPr>
            <a:lvl4pPr marL="1228428" indent="0">
              <a:buNone/>
              <a:defRPr sz="800"/>
            </a:lvl4pPr>
            <a:lvl5pPr marL="1637903" indent="0">
              <a:buNone/>
              <a:defRPr sz="800"/>
            </a:lvl5pPr>
            <a:lvl6pPr marL="2047384" indent="0">
              <a:buNone/>
              <a:defRPr sz="800"/>
            </a:lvl6pPr>
            <a:lvl7pPr marL="2456860" indent="0">
              <a:buNone/>
              <a:defRPr sz="800"/>
            </a:lvl7pPr>
            <a:lvl8pPr marL="2866335" indent="0">
              <a:buNone/>
              <a:defRPr sz="800"/>
            </a:lvl8pPr>
            <a:lvl9pPr marL="3275811" indent="0">
              <a:buNone/>
              <a:defRPr sz="800"/>
            </a:lvl9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108" y="172291"/>
            <a:ext cx="2059421" cy="538722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44500" y="172291"/>
            <a:ext cx="6044045" cy="538722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44517" y="172291"/>
            <a:ext cx="8229023" cy="532279"/>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489" y="1032343"/>
            <a:ext cx="4045238" cy="45271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1290" y="1032342"/>
            <a:ext cx="4045239" cy="219635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1290" y="3363169"/>
            <a:ext cx="4045239" cy="219635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7010400" y="2052960"/>
            <a:ext cx="1981200" cy="1828800"/>
          </a:xfrm>
        </p:spPr>
        <p:txBody>
          <a:bodyPr anchor="ctr">
            <a:normAutofit/>
          </a:bodyPr>
          <a:lstStyle>
            <a:lvl1pPr marL="0" indent="0" algn="l">
              <a:buNone/>
              <a:defRPr sz="19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Date Placeholder 9"/>
          <p:cNvSpPr>
            <a:spLocks noGrp="1"/>
          </p:cNvSpPr>
          <p:nvPr>
            <p:ph type="dt" sz="half" idx="10"/>
          </p:nvPr>
        </p:nvSpPr>
        <p:spPr/>
        <p:txBody>
          <a:bodyPr/>
          <a:lstStyle>
            <a:lvl1pPr>
              <a:defRPr>
                <a:solidFill>
                  <a:schemeClr val="bg2"/>
                </a:solidFill>
              </a:defRPr>
            </a:lvl1pPr>
          </a:lstStyle>
          <a:p>
            <a:fld id="{ACB21690-C2CB-4963-8687-5D0FBF67CDC4}" type="datetimeFigureOut">
              <a:rPr lang="en-US" smtClean="0"/>
              <a:pPr/>
              <a:t>10/31/2013</a:t>
            </a:fld>
            <a:endParaRPr lang="en-US" dirty="0"/>
          </a:p>
        </p:txBody>
      </p:sp>
      <p:sp>
        <p:nvSpPr>
          <p:cNvPr id="11" name="Slide Number Placeholder 10"/>
          <p:cNvSpPr>
            <a:spLocks noGrp="1"/>
          </p:cNvSpPr>
          <p:nvPr>
            <p:ph type="sldNum" sz="quarter" idx="11"/>
          </p:nvPr>
        </p:nvSpPr>
        <p:spPr/>
        <p:txBody>
          <a:bodyPr/>
          <a:lstStyle>
            <a:lvl1pPr>
              <a:defRPr>
                <a:solidFill>
                  <a:srgbClr val="FFFFFF"/>
                </a:solidFill>
              </a:defRPr>
            </a:lvl1pPr>
          </a:lstStyle>
          <a:p>
            <a:fld id="{A26404D7-12FD-4075-8B08-279D3040B7A8}" type="slidenum">
              <a:rPr lang="en-US" smtClean="0"/>
              <a:pPr/>
              <a:t>‹#›</a:t>
            </a:fld>
            <a:endParaRPr lang="en-US" dirty="0"/>
          </a:p>
        </p:txBody>
      </p:sp>
      <p:sp>
        <p:nvSpPr>
          <p:cNvPr id="12" name="Footer Placeholder 11"/>
          <p:cNvSpPr>
            <a:spLocks noGrp="1"/>
          </p:cNvSpPr>
          <p:nvPr>
            <p:ph type="ftr" sz="quarter" idx="12"/>
          </p:nvPr>
        </p:nvSpPr>
        <p:spPr/>
        <p:txBody>
          <a:bodyPr/>
          <a:lstStyle>
            <a:lvl1pPr>
              <a:defRPr>
                <a:solidFill>
                  <a:schemeClr val="bg2"/>
                </a:solidFill>
              </a:defRPr>
            </a:lvl1pPr>
          </a:lstStyle>
          <a:p>
            <a:endParaRPr lang="en-US" dirty="0"/>
          </a:p>
        </p:txBody>
      </p:sp>
      <p:sp>
        <p:nvSpPr>
          <p:cNvPr id="13" name="Title 12"/>
          <p:cNvSpPr>
            <a:spLocks noGrp="1"/>
          </p:cNvSpPr>
          <p:nvPr>
            <p:ph type="title"/>
          </p:nvPr>
        </p:nvSpPr>
        <p:spPr>
          <a:xfrm>
            <a:off x="457200" y="2052960"/>
            <a:ext cx="6324600" cy="182880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995D68B-21AC-438B-BECE-4F17DA129F19}" type="datetime4">
              <a:rPr lang="en-US" smtClean="0"/>
              <a:pPr/>
              <a:t>October 31, 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744759D-0EFF-4FB2-9CCE-04E00944F0FE}" type="slidenum">
              <a:rPr lang="en-US" smtClean="0"/>
              <a:pPr/>
              <a:t>‹#›</a:t>
            </a:fld>
            <a:endParaRPr lang="en-US" dirty="0"/>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365761" y="1097280"/>
            <a:ext cx="8395468" cy="3359888"/>
          </a:xfrm>
          <a:prstGeom prst="rect">
            <a:avLst/>
          </a:prstGeom>
        </p:spPr>
        <p:txBody>
          <a:bodyPr lIns="0" tIns="0" rIns="0" bIns="0"/>
          <a:lstStyle>
            <a:lvl1pPr>
              <a:defRPr sz="1400"/>
            </a:lvl1pPr>
            <a:lvl2pPr>
              <a:buClr>
                <a:schemeClr val="bg2"/>
              </a:buClr>
              <a:defRPr/>
            </a:lvl2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3"/>
          <p:cNvSpPr>
            <a:spLocks noGrp="1"/>
          </p:cNvSpPr>
          <p:nvPr>
            <p:ph type="ftr" sz="quarter" idx="10"/>
          </p:nvPr>
        </p:nvSpPr>
        <p:spPr/>
        <p:txBody>
          <a:bodyPr/>
          <a:lstStyle/>
          <a:p>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Date Placeholder 8"/>
          <p:cNvSpPr>
            <a:spLocks noGrp="1"/>
          </p:cNvSpPr>
          <p:nvPr>
            <p:ph type="dt" sz="half" idx="10"/>
          </p:nvPr>
        </p:nvSpPr>
        <p:spPr/>
        <p:txBody>
          <a:bodyPr/>
          <a:lstStyle>
            <a:lvl1pPr>
              <a:defRPr>
                <a:solidFill>
                  <a:srgbClr val="FFFFFF"/>
                </a:solidFill>
              </a:defRPr>
            </a:lvl1pPr>
          </a:lstStyle>
          <a:p>
            <a:fld id="{679F0FCF-2EA5-4FF5-AF14-1CA9C8854AAB}" type="datetime4">
              <a:rPr lang="en-US" smtClean="0"/>
              <a:pPr/>
              <a:t>October 31, 2013</a:t>
            </a:fld>
            <a:endParaRPr lang="en-US" dirty="0"/>
          </a:p>
        </p:txBody>
      </p:sp>
      <p:sp>
        <p:nvSpPr>
          <p:cNvPr id="10" name="Slide Number Placeholder 9"/>
          <p:cNvSpPr>
            <a:spLocks noGrp="1"/>
          </p:cNvSpPr>
          <p:nvPr>
            <p:ph type="sldNum" sz="quarter" idx="11"/>
          </p:nvPr>
        </p:nvSpPr>
        <p:spPr/>
        <p:txBody>
          <a:bodyPr/>
          <a:lstStyle>
            <a:lvl1pPr>
              <a:defRPr>
                <a:solidFill>
                  <a:schemeClr val="bg2"/>
                </a:solidFill>
              </a:defRPr>
            </a:lvl1pPr>
          </a:lstStyle>
          <a:p>
            <a:fld id="{5744759D-0EFF-4FB2-9CCE-04E00944F0FE}" type="slidenum">
              <a:rPr lang="en-US" smtClean="0"/>
              <a:pPr/>
              <a:t>‹#›</a:t>
            </a:fld>
            <a:endParaRPr lang="en-US" dirty="0"/>
          </a:p>
        </p:txBody>
      </p:sp>
      <p:sp>
        <p:nvSpPr>
          <p:cNvPr id="11" name="Footer Placeholder 10"/>
          <p:cNvSpPr>
            <a:spLocks noGrp="1"/>
          </p:cNvSpPr>
          <p:nvPr>
            <p:ph type="ftr" sz="quarter" idx="12"/>
          </p:nvPr>
        </p:nvSpPr>
        <p:spPr/>
        <p:txBody>
          <a:bodyPr/>
          <a:lstStyle>
            <a:lvl1pPr>
              <a:defRPr>
                <a:solidFill>
                  <a:srgbClr val="FFFFFF"/>
                </a:solidFill>
              </a:defRPr>
            </a:lvl1pPr>
          </a:lstStyle>
          <a:p>
            <a:endParaRPr lang="en-US" dirty="0"/>
          </a:p>
        </p:txBody>
      </p:sp>
      <p:sp>
        <p:nvSpPr>
          <p:cNvPr id="12" name="Title 11"/>
          <p:cNvSpPr>
            <a:spLocks noGrp="1"/>
          </p:cNvSpPr>
          <p:nvPr>
            <p:ph type="title"/>
          </p:nvPr>
        </p:nvSpPr>
        <p:spPr>
          <a:xfrm>
            <a:off x="381000" y="2892277"/>
            <a:ext cx="6324600" cy="164592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9E781C6-1634-4A56-B2BE-62150BE83935}" type="datetime4">
              <a:rPr lang="en-US" smtClean="0"/>
              <a:pPr/>
              <a:t>October 31, 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744759D-0EFF-4FB2-9CCE-04E00944F0FE}" type="slidenum">
              <a:rPr lang="en-US" smtClean="0"/>
              <a:pPr/>
              <a:t>‹#›</a:t>
            </a:fld>
            <a:endParaRPr lang="en-US" dirty="0"/>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22438"/>
            <a:ext cx="4040188"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399"/>
            <a:ext cx="4040188"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399"/>
            <a:ext cx="4041775"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9372AC2-3C75-4F5F-A929-48958086FE36}" type="datetime4">
              <a:rPr lang="en-US" smtClean="0"/>
              <a:pPr/>
              <a:t>October 31, 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744759D-0EFF-4FB2-9CCE-04E00944F0FE}" type="slidenum">
              <a:rPr lang="en-US" smtClean="0"/>
              <a:pPr/>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7509CF4-4C1A-45DC-BADA-6EFF91CB9ABB}" type="datetime4">
              <a:rPr lang="en-US" smtClean="0"/>
              <a:pPr/>
              <a:t>October 31, 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744759D-0EFF-4FB2-9CCE-04E00944F0FE}" type="slidenum">
              <a:rPr lang="en-US" smtClean="0"/>
              <a:pPr/>
              <a:t>‹#›</a:t>
            </a:fld>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52400" y="150919"/>
            <a:ext cx="8831802"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C53951C0-B478-4858-ABC7-96406A1C0480}" type="datetime4">
              <a:rPr lang="en-US" smtClean="0"/>
              <a:pPr/>
              <a:t>October 31, 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744759D-0EFF-4FB2-9CCE-04E00944F0FE}" type="slidenum">
              <a:rPr lang="en-US" smtClean="0"/>
              <a:pPr/>
              <a:t>‹#›</a:t>
            </a:fld>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50876"/>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152400" y="152400"/>
            <a:ext cx="67056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09600" y="304800"/>
            <a:ext cx="5867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159752" y="2130552"/>
            <a:ext cx="1673352"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67641A-9D94-4BD6-862F-F651067079BC}" type="datetime4">
              <a:rPr lang="en-US" smtClean="0"/>
              <a:pPr/>
              <a:t>October 31, 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ln>
            <a:noFill/>
          </a:ln>
        </p:spPr>
        <p:txBody>
          <a:bodyPr/>
          <a:lstStyle>
            <a:lvl1pPr>
              <a:defRPr>
                <a:solidFill>
                  <a:srgbClr val="FFFFFF"/>
                </a:solidFill>
              </a:defRPr>
            </a:lvl1pPr>
          </a:lstStyle>
          <a:p>
            <a:fld id="{5744759D-0EFF-4FB2-9CCE-04E00944F0FE}" type="slidenum">
              <a:rPr lang="en-US" smtClean="0"/>
              <a:pPr/>
              <a:t>‹#›</a:t>
            </a:fld>
            <a:endParaRPr lang="en-US" dirty="0"/>
          </a:p>
        </p:txBody>
      </p:sp>
      <p:sp>
        <p:nvSpPr>
          <p:cNvPr id="11" name="Title 10"/>
          <p:cNvSpPr>
            <a:spLocks noGrp="1"/>
          </p:cNvSpPr>
          <p:nvPr>
            <p:ph type="title"/>
          </p:nvPr>
        </p:nvSpPr>
        <p:spPr>
          <a:xfrm>
            <a:off x="7159752" y="457200"/>
            <a:ext cx="1675660" cy="1673352"/>
          </a:xfrm>
        </p:spPr>
        <p:txBody>
          <a:bodyPr anchor="b"/>
          <a:lstStyle>
            <a:lvl1pPr algn="l">
              <a:defRPr sz="2000" spc="150" baseline="0"/>
            </a:lvl1pPr>
          </a:lstStyle>
          <a:p>
            <a:r>
              <a:rPr lang="en-US" smtClean="0"/>
              <a:t>Click to edit Master title style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7010400" y="150876"/>
            <a:ext cx="1981200" cy="655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52400" y="152400"/>
            <a:ext cx="6705600" cy="6553200"/>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162800" y="2133600"/>
            <a:ext cx="1676400" cy="2971800"/>
          </a:xfrm>
        </p:spPr>
        <p:txBody>
          <a:bodyPr tIns="0"/>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4F0C02-0EF4-4745-9D82-E8D3F59464E3}" type="datetime4">
              <a:rPr lang="en-US" smtClean="0"/>
              <a:pPr/>
              <a:t>October 31, 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744759D-0EFF-4FB2-9CCE-04E00944F0FE}" type="slidenum">
              <a:rPr lang="en-US" smtClean="0"/>
              <a:pPr/>
              <a:t>‹#›</a:t>
            </a:fld>
            <a:endParaRPr lang="en-US" dirty="0"/>
          </a:p>
        </p:txBody>
      </p:sp>
      <p:sp>
        <p:nvSpPr>
          <p:cNvPr id="10" name="Title 9"/>
          <p:cNvSpPr>
            <a:spLocks noGrp="1"/>
          </p:cNvSpPr>
          <p:nvPr>
            <p:ph type="title"/>
          </p:nvPr>
        </p:nvSpPr>
        <p:spPr>
          <a:xfrm>
            <a:off x="7162800" y="460248"/>
            <a:ext cx="1676400" cy="1673352"/>
          </a:xfrm>
        </p:spPr>
        <p:txBody>
          <a:bodyPr anchor="b"/>
          <a:lstStyle>
            <a:lvl1pPr algn="l">
              <a:defRPr sz="2000" spc="150" baseline="0">
                <a:solidFill>
                  <a:schemeClr val="tx2"/>
                </a:solidFill>
              </a:defRPr>
            </a:lvl1pPr>
          </a:lstStyle>
          <a:p>
            <a:r>
              <a:rPr lang="en-US" smtClean="0"/>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DD7A28-FA93-4136-BDC1-BCCB2687E678}" type="datetimeFigureOut">
              <a:rPr lang="en-US" smtClean="0"/>
              <a:pPr/>
              <a:t>10/31/2013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E02FBC0-13B8-4B1E-B170-BBEED4A77C65}" type="slidenum">
              <a:rPr lang="en-US" smtClean="0"/>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52400" y="147319"/>
            <a:ext cx="6705600"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47319"/>
            <a:ext cx="1956046"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162800" y="274638"/>
            <a:ext cx="1676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FDD7A28-FA93-4136-BDC1-BCCB2687E678}" type="datetimeFigureOut">
              <a:rPr lang="en-US" smtClean="0"/>
              <a:pPr/>
              <a:t>10/31/2013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FE02FBC0-13B8-4B1E-B170-BBEED4A77C6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lIns="365074"/>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a:prstGeom prst="rect">
            <a:avLst/>
          </a:prstGeo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0" name="Date Placeholder 29"/>
          <p:cNvSpPr>
            <a:spLocks noGrp="1"/>
          </p:cNvSpPr>
          <p:nvPr>
            <p:ph type="dt" sz="half" idx="10"/>
          </p:nvPr>
        </p:nvSpPr>
        <p:spPr>
          <a:xfrm>
            <a:off x="6727032" y="6407944"/>
            <a:ext cx="1920240" cy="365760"/>
          </a:xfrm>
          <a:prstGeom prst="rect">
            <a:avLst/>
          </a:prstGeom>
        </p:spPr>
        <p:txBody>
          <a:bodyPr/>
          <a:lstStyle>
            <a:lvl1pPr>
              <a:defRPr>
                <a:solidFill>
                  <a:srgbClr val="FFFFFF"/>
                </a:solidFill>
              </a:defRPr>
            </a:lvl1pPr>
            <a:extLst/>
          </a:lstStyle>
          <a:p>
            <a:fld id="{ACB21690-C2CB-4963-8687-5D0FBF67CDC4}" type="datetimeFigureOut">
              <a:rPr lang="en-US" smtClean="0"/>
              <a:pPr/>
              <a:t>10/31/2013</a:t>
            </a:fld>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dirty="0"/>
          </a:p>
        </p:txBody>
      </p:sp>
      <p:sp>
        <p:nvSpPr>
          <p:cNvPr id="27" name="Slide Number Placeholder 26"/>
          <p:cNvSpPr>
            <a:spLocks noGrp="1"/>
          </p:cNvSpPr>
          <p:nvPr>
            <p:ph type="sldNum" sz="quarter" idx="12"/>
          </p:nvPr>
        </p:nvSpPr>
        <p:spPr>
          <a:xfrm>
            <a:off x="8647272" y="6407944"/>
            <a:ext cx="365760" cy="365125"/>
          </a:xfrm>
          <a:prstGeom prst="rect">
            <a:avLst/>
          </a:prstGeom>
        </p:spPr>
        <p:txBody>
          <a:bodyPr/>
          <a:lstStyle>
            <a:lvl1pPr>
              <a:defRPr>
                <a:solidFill>
                  <a:srgbClr val="FFFFFF"/>
                </a:solidFill>
              </a:defRPr>
            </a:lvl1pPr>
            <a:extLst/>
          </a:lstStyle>
          <a:p>
            <a:fld id="{A26404D7-12FD-4075-8B08-279D3040B7A8}"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Rectangle 4"/>
          <p:cNvSpPr>
            <a:spLocks noChangeArrowheads="1"/>
          </p:cNvSpPr>
          <p:nvPr userDrawn="1"/>
        </p:nvSpPr>
        <p:spPr bwMode="auto">
          <a:xfrm>
            <a:off x="346364" y="673754"/>
            <a:ext cx="2355273" cy="267540"/>
          </a:xfrm>
          <a:prstGeom prst="rect">
            <a:avLst/>
          </a:prstGeom>
          <a:solidFill>
            <a:srgbClr val="333399"/>
          </a:solidFill>
          <a:ln w="9525">
            <a:noFill/>
            <a:miter lim="800000"/>
            <a:headEnd/>
            <a:tailEnd/>
          </a:ln>
          <a:effectLst/>
        </p:spPr>
        <p:txBody>
          <a:bodyPr wrap="none" lIns="81902" tIns="40950" rIns="81902" bIns="40950" anchor="ctr"/>
          <a:lstStyle/>
          <a:p>
            <a:pPr eaLnBrk="0" hangingPunct="0">
              <a:spcBef>
                <a:spcPct val="20000"/>
              </a:spcBef>
              <a:buFont typeface="Wingdings" pitchFamily="2" charset="2"/>
              <a:buChar char="§"/>
              <a:defRPr/>
            </a:pPr>
            <a:endParaRPr lang="en-US" sz="1100" b="1" dirty="0">
              <a:solidFill>
                <a:srgbClr val="000000"/>
              </a:solidFill>
              <a:latin typeface="Arial" charset="0"/>
              <a:cs typeface="Times New Roman" pitchFamily="18" charset="0"/>
            </a:endParaRPr>
          </a:p>
        </p:txBody>
      </p:sp>
      <p:sp>
        <p:nvSpPr>
          <p:cNvPr id="4" name="Rectangle 5"/>
          <p:cNvSpPr>
            <a:spLocks noChangeArrowheads="1"/>
          </p:cNvSpPr>
          <p:nvPr userDrawn="1"/>
        </p:nvSpPr>
        <p:spPr bwMode="auto">
          <a:xfrm>
            <a:off x="2701637" y="673754"/>
            <a:ext cx="6026727" cy="267540"/>
          </a:xfrm>
          <a:prstGeom prst="rect">
            <a:avLst/>
          </a:prstGeom>
          <a:solidFill>
            <a:srgbClr val="DDDDDD"/>
          </a:solidFill>
          <a:ln w="9525">
            <a:noFill/>
            <a:miter lim="800000"/>
            <a:headEnd/>
            <a:tailEnd/>
          </a:ln>
          <a:effectLst/>
        </p:spPr>
        <p:txBody>
          <a:bodyPr wrap="none" lIns="81902" tIns="40950" rIns="81902" bIns="40950" anchor="ctr"/>
          <a:lstStyle/>
          <a:p>
            <a:pPr eaLnBrk="0" hangingPunct="0">
              <a:spcBef>
                <a:spcPct val="20000"/>
              </a:spcBef>
              <a:buFont typeface="Wingdings" pitchFamily="2" charset="2"/>
              <a:buChar char="§"/>
              <a:defRPr/>
            </a:pPr>
            <a:endParaRPr lang="en-US" sz="1100" b="1" dirty="0">
              <a:solidFill>
                <a:srgbClr val="000000"/>
              </a:solidFill>
              <a:latin typeface="Arial" charset="0"/>
              <a:cs typeface="Times New Roman" pitchFamily="18" charset="0"/>
            </a:endParaRPr>
          </a:p>
        </p:txBody>
      </p:sp>
      <p:sp>
        <p:nvSpPr>
          <p:cNvPr id="5" name="Line 6"/>
          <p:cNvSpPr>
            <a:spLocks noChangeShapeType="1"/>
          </p:cNvSpPr>
          <p:nvPr userDrawn="1"/>
        </p:nvSpPr>
        <p:spPr bwMode="auto">
          <a:xfrm flipH="1" flipV="1">
            <a:off x="6223000" y="201706"/>
            <a:ext cx="0" cy="472048"/>
          </a:xfrm>
          <a:prstGeom prst="line">
            <a:avLst/>
          </a:prstGeom>
          <a:noFill/>
          <a:ln w="9525">
            <a:solidFill>
              <a:srgbClr val="000066"/>
            </a:solidFill>
            <a:round/>
            <a:headEnd/>
            <a:tailEnd/>
          </a:ln>
          <a:effectLst/>
        </p:spPr>
        <p:txBody>
          <a:bodyPr wrap="none" lIns="81902" tIns="40950" rIns="81902" bIns="40950" anchor="ctr"/>
          <a:lstStyle/>
          <a:p>
            <a:pPr eaLnBrk="0" hangingPunct="0">
              <a:spcBef>
                <a:spcPct val="20000"/>
              </a:spcBef>
              <a:buFont typeface="Wingdings" pitchFamily="2" charset="2"/>
              <a:buChar char="§"/>
              <a:defRPr/>
            </a:pPr>
            <a:endParaRPr lang="en-US" sz="1100" b="1" dirty="0">
              <a:solidFill>
                <a:srgbClr val="000000"/>
              </a:solidFill>
              <a:latin typeface="Arial" charset="0"/>
              <a:cs typeface="Times New Roman" pitchFamily="18" charset="0"/>
            </a:endParaRPr>
          </a:p>
        </p:txBody>
      </p:sp>
      <p:sp>
        <p:nvSpPr>
          <p:cNvPr id="6" name="Line 7"/>
          <p:cNvSpPr>
            <a:spLocks noChangeShapeType="1"/>
          </p:cNvSpPr>
          <p:nvPr userDrawn="1"/>
        </p:nvSpPr>
        <p:spPr bwMode="auto">
          <a:xfrm flipH="1">
            <a:off x="346364" y="673754"/>
            <a:ext cx="8382000" cy="0"/>
          </a:xfrm>
          <a:prstGeom prst="line">
            <a:avLst/>
          </a:prstGeom>
          <a:noFill/>
          <a:ln w="9525">
            <a:solidFill>
              <a:srgbClr val="000066"/>
            </a:solidFill>
            <a:round/>
            <a:headEnd/>
            <a:tailEnd/>
          </a:ln>
          <a:effectLst/>
        </p:spPr>
        <p:txBody>
          <a:bodyPr wrap="none" lIns="81902" tIns="40950" rIns="81902" bIns="40950" anchor="ctr"/>
          <a:lstStyle/>
          <a:p>
            <a:pPr eaLnBrk="0" hangingPunct="0">
              <a:spcBef>
                <a:spcPct val="20000"/>
              </a:spcBef>
              <a:buFont typeface="Wingdings" pitchFamily="2" charset="2"/>
              <a:buChar char="§"/>
              <a:defRPr/>
            </a:pPr>
            <a:endParaRPr lang="en-US" sz="1100" b="1" dirty="0">
              <a:solidFill>
                <a:srgbClr val="000000"/>
              </a:solidFill>
              <a:latin typeface="Arial" charset="0"/>
              <a:cs typeface="Times New Roman" pitchFamily="18" charset="0"/>
            </a:endParaRPr>
          </a:p>
        </p:txBody>
      </p:sp>
      <p:sp>
        <p:nvSpPr>
          <p:cNvPr id="7" name="Line 8"/>
          <p:cNvSpPr>
            <a:spLocks noChangeShapeType="1"/>
          </p:cNvSpPr>
          <p:nvPr userDrawn="1"/>
        </p:nvSpPr>
        <p:spPr bwMode="auto">
          <a:xfrm flipV="1">
            <a:off x="346364" y="201724"/>
            <a:ext cx="0" cy="6223467"/>
          </a:xfrm>
          <a:prstGeom prst="line">
            <a:avLst/>
          </a:prstGeom>
          <a:noFill/>
          <a:ln w="9525">
            <a:solidFill>
              <a:srgbClr val="333399"/>
            </a:solidFill>
            <a:round/>
            <a:headEnd/>
            <a:tailEnd/>
          </a:ln>
          <a:effectLst/>
        </p:spPr>
        <p:txBody>
          <a:bodyPr wrap="none" lIns="81902" tIns="40950" rIns="81902" bIns="40950" anchor="ctr"/>
          <a:lstStyle/>
          <a:p>
            <a:pPr eaLnBrk="0" hangingPunct="0">
              <a:spcBef>
                <a:spcPct val="20000"/>
              </a:spcBef>
              <a:buFont typeface="Wingdings" pitchFamily="2" charset="2"/>
              <a:buChar char="§"/>
              <a:defRPr/>
            </a:pPr>
            <a:endParaRPr lang="en-US" sz="1100" b="1" dirty="0">
              <a:solidFill>
                <a:srgbClr val="000000"/>
              </a:solidFill>
              <a:latin typeface="Arial" charset="0"/>
              <a:cs typeface="Times New Roman" pitchFamily="18" charset="0"/>
            </a:endParaRPr>
          </a:p>
        </p:txBody>
      </p:sp>
      <p:sp>
        <p:nvSpPr>
          <p:cNvPr id="8" name="Line 9"/>
          <p:cNvSpPr>
            <a:spLocks noChangeShapeType="1"/>
          </p:cNvSpPr>
          <p:nvPr userDrawn="1"/>
        </p:nvSpPr>
        <p:spPr bwMode="auto">
          <a:xfrm>
            <a:off x="8728364" y="201724"/>
            <a:ext cx="0" cy="6223467"/>
          </a:xfrm>
          <a:prstGeom prst="line">
            <a:avLst/>
          </a:prstGeom>
          <a:noFill/>
          <a:ln w="9525">
            <a:solidFill>
              <a:srgbClr val="333399"/>
            </a:solidFill>
            <a:round/>
            <a:headEnd/>
            <a:tailEnd/>
          </a:ln>
          <a:effectLst/>
        </p:spPr>
        <p:txBody>
          <a:bodyPr wrap="none" lIns="81902" tIns="40950" rIns="81902" bIns="40950" anchor="ctr"/>
          <a:lstStyle/>
          <a:p>
            <a:pPr eaLnBrk="0" hangingPunct="0">
              <a:spcBef>
                <a:spcPct val="20000"/>
              </a:spcBef>
              <a:buFont typeface="Wingdings" pitchFamily="2" charset="2"/>
              <a:buChar char="§"/>
              <a:defRPr/>
            </a:pPr>
            <a:endParaRPr lang="en-US" sz="1100" b="1" dirty="0">
              <a:solidFill>
                <a:srgbClr val="000000"/>
              </a:solidFill>
              <a:latin typeface="Arial" charset="0"/>
              <a:cs typeface="Times New Roman" pitchFamily="18" charset="0"/>
            </a:endParaRPr>
          </a:p>
        </p:txBody>
      </p:sp>
      <p:sp>
        <p:nvSpPr>
          <p:cNvPr id="9" name="Line 10"/>
          <p:cNvSpPr>
            <a:spLocks noChangeShapeType="1"/>
          </p:cNvSpPr>
          <p:nvPr userDrawn="1"/>
        </p:nvSpPr>
        <p:spPr bwMode="auto">
          <a:xfrm flipH="1">
            <a:off x="346364" y="201706"/>
            <a:ext cx="8382000" cy="0"/>
          </a:xfrm>
          <a:prstGeom prst="line">
            <a:avLst/>
          </a:prstGeom>
          <a:noFill/>
          <a:ln w="9525">
            <a:solidFill>
              <a:srgbClr val="333399"/>
            </a:solidFill>
            <a:round/>
            <a:headEnd/>
            <a:tailEnd/>
          </a:ln>
          <a:effectLst/>
        </p:spPr>
        <p:txBody>
          <a:bodyPr wrap="none" lIns="81902" tIns="40950" rIns="81902" bIns="40950" anchor="ctr"/>
          <a:lstStyle/>
          <a:p>
            <a:pPr eaLnBrk="0" hangingPunct="0">
              <a:spcBef>
                <a:spcPct val="20000"/>
              </a:spcBef>
              <a:buFont typeface="Wingdings" pitchFamily="2" charset="2"/>
              <a:buChar char="§"/>
              <a:defRPr/>
            </a:pPr>
            <a:endParaRPr lang="en-US" sz="1100" b="1" dirty="0">
              <a:solidFill>
                <a:srgbClr val="000000"/>
              </a:solidFill>
              <a:latin typeface="Arial" charset="0"/>
              <a:cs typeface="Times New Roman" pitchFamily="18" charset="0"/>
            </a:endParaRPr>
          </a:p>
        </p:txBody>
      </p:sp>
      <p:grpSp>
        <p:nvGrpSpPr>
          <p:cNvPr id="2" name="Group 11"/>
          <p:cNvGrpSpPr>
            <a:grpSpLocks/>
          </p:cNvGrpSpPr>
          <p:nvPr userDrawn="1"/>
        </p:nvGrpSpPr>
        <p:grpSpPr bwMode="auto">
          <a:xfrm>
            <a:off x="346364" y="6425173"/>
            <a:ext cx="8382000" cy="0"/>
            <a:chOff x="240" y="4704"/>
            <a:chExt cx="5808" cy="0"/>
          </a:xfrm>
        </p:grpSpPr>
        <p:sp>
          <p:nvSpPr>
            <p:cNvPr id="11" name="Line 12"/>
            <p:cNvSpPr>
              <a:spLocks noChangeShapeType="1"/>
            </p:cNvSpPr>
            <p:nvPr/>
          </p:nvSpPr>
          <p:spPr bwMode="auto">
            <a:xfrm>
              <a:off x="240" y="4704"/>
              <a:ext cx="1776" cy="0"/>
            </a:xfrm>
            <a:prstGeom prst="line">
              <a:avLst/>
            </a:prstGeom>
            <a:noFill/>
            <a:ln w="9525">
              <a:solidFill>
                <a:srgbClr val="333399"/>
              </a:solidFill>
              <a:round/>
              <a:headEnd/>
              <a:tailEnd/>
            </a:ln>
            <a:effectLst/>
          </p:spPr>
          <p:txBody>
            <a:bodyPr wrap="none" anchor="ctr"/>
            <a:lstStyle/>
            <a:p>
              <a:pPr eaLnBrk="0" hangingPunct="0">
                <a:spcBef>
                  <a:spcPct val="20000"/>
                </a:spcBef>
                <a:buFont typeface="Wingdings" pitchFamily="2" charset="2"/>
                <a:buChar char="§"/>
                <a:defRPr/>
              </a:pPr>
              <a:endParaRPr lang="en-US" sz="1100" b="1" dirty="0">
                <a:solidFill>
                  <a:srgbClr val="000000"/>
                </a:solidFill>
                <a:latin typeface="Arial" charset="0"/>
                <a:cs typeface="Times New Roman" pitchFamily="18" charset="0"/>
              </a:endParaRPr>
            </a:p>
          </p:txBody>
        </p:sp>
        <p:sp>
          <p:nvSpPr>
            <p:cNvPr id="12" name="Line 13"/>
            <p:cNvSpPr>
              <a:spLocks noChangeShapeType="1"/>
            </p:cNvSpPr>
            <p:nvPr/>
          </p:nvSpPr>
          <p:spPr bwMode="auto">
            <a:xfrm>
              <a:off x="2016" y="4704"/>
              <a:ext cx="4032" cy="0"/>
            </a:xfrm>
            <a:prstGeom prst="line">
              <a:avLst/>
            </a:prstGeom>
            <a:noFill/>
            <a:ln w="9525">
              <a:solidFill>
                <a:srgbClr val="333399"/>
              </a:solidFill>
              <a:round/>
              <a:headEnd/>
              <a:tailEnd/>
            </a:ln>
            <a:effectLst/>
          </p:spPr>
          <p:txBody>
            <a:bodyPr wrap="none" anchor="ctr"/>
            <a:lstStyle/>
            <a:p>
              <a:pPr eaLnBrk="0" hangingPunct="0">
                <a:spcBef>
                  <a:spcPct val="20000"/>
                </a:spcBef>
                <a:buFont typeface="Wingdings" pitchFamily="2" charset="2"/>
                <a:buChar char="§"/>
                <a:defRPr/>
              </a:pPr>
              <a:endParaRPr lang="en-US" sz="1100" b="1" dirty="0">
                <a:solidFill>
                  <a:srgbClr val="000000"/>
                </a:solidFill>
                <a:latin typeface="Arial" charset="0"/>
                <a:cs typeface="Times New Roman" pitchFamily="18" charset="0"/>
              </a:endParaRPr>
            </a:p>
          </p:txBody>
        </p:sp>
      </p:grpSp>
      <p:sp>
        <p:nvSpPr>
          <p:cNvPr id="13" name="Line 16"/>
          <p:cNvSpPr>
            <a:spLocks noChangeShapeType="1"/>
          </p:cNvSpPr>
          <p:nvPr userDrawn="1"/>
        </p:nvSpPr>
        <p:spPr bwMode="auto">
          <a:xfrm>
            <a:off x="1000128" y="2826684"/>
            <a:ext cx="6996545" cy="0"/>
          </a:xfrm>
          <a:prstGeom prst="line">
            <a:avLst/>
          </a:prstGeom>
          <a:noFill/>
          <a:ln w="57150">
            <a:solidFill>
              <a:srgbClr val="333399"/>
            </a:solidFill>
            <a:round/>
            <a:headEnd/>
            <a:tailEnd/>
          </a:ln>
          <a:effectLst/>
        </p:spPr>
        <p:txBody>
          <a:bodyPr wrap="none" lIns="81902" tIns="40950" rIns="81902" bIns="40950" anchor="ctr"/>
          <a:lstStyle/>
          <a:p>
            <a:pPr eaLnBrk="0" hangingPunct="0">
              <a:spcBef>
                <a:spcPct val="20000"/>
              </a:spcBef>
              <a:buFont typeface="Wingdings" pitchFamily="2" charset="2"/>
              <a:buChar char="§"/>
              <a:defRPr/>
            </a:pPr>
            <a:endParaRPr lang="en-US" sz="1100" b="1" dirty="0">
              <a:solidFill>
                <a:srgbClr val="000000"/>
              </a:solidFill>
              <a:latin typeface="Arial" charset="0"/>
              <a:cs typeface="Times New Roman" pitchFamily="18" charset="0"/>
            </a:endParaRPr>
          </a:p>
        </p:txBody>
      </p:sp>
      <p:pic>
        <p:nvPicPr>
          <p:cNvPr id="14" name="Picture 27" descr="jpm_chase_logo_final.jpg"/>
          <p:cNvPicPr>
            <a:picLocks noChangeAspect="1"/>
          </p:cNvPicPr>
          <p:nvPr userDrawn="1"/>
        </p:nvPicPr>
        <p:blipFill>
          <a:blip r:embed="rId2" cstate="print"/>
          <a:srcRect/>
          <a:stretch>
            <a:fillRect/>
          </a:stretch>
        </p:blipFill>
        <p:spPr bwMode="auto">
          <a:xfrm>
            <a:off x="6315364" y="343183"/>
            <a:ext cx="2327853" cy="151279"/>
          </a:xfrm>
          <a:prstGeom prst="rect">
            <a:avLst/>
          </a:prstGeom>
          <a:noFill/>
          <a:ln w="9525">
            <a:noFill/>
            <a:miter lim="800000"/>
            <a:headEnd/>
            <a:tailEnd/>
          </a:ln>
        </p:spPr>
      </p:pic>
      <p:sp>
        <p:nvSpPr>
          <p:cNvPr id="654338" name="Rectangle 2"/>
          <p:cNvSpPr>
            <a:spLocks noGrp="1" noChangeArrowheads="1"/>
          </p:cNvSpPr>
          <p:nvPr>
            <p:ph type="ctrTitle"/>
          </p:nvPr>
        </p:nvSpPr>
        <p:spPr>
          <a:xfrm>
            <a:off x="770659" y="1369920"/>
            <a:ext cx="7226012" cy="1470772"/>
          </a:xfrm>
        </p:spPr>
        <p:txBody>
          <a:bodyPr/>
          <a:lstStyle>
            <a:lvl1pPr algn="r">
              <a:defRPr sz="2900"/>
            </a:lvl1p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3038" y="4406713"/>
            <a:ext cx="7771534" cy="1362916"/>
          </a:xfrm>
        </p:spPr>
        <p:txBody>
          <a:bodyPr anchor="t"/>
          <a:lstStyle>
            <a:lvl1pPr algn="l">
              <a:defRPr sz="3600" b="1" cap="all"/>
            </a:lvl1pPr>
          </a:lstStyle>
          <a:p>
            <a:r>
              <a:rPr lang="en-US" smtClean="0"/>
              <a:t>Click to edit Master title style</a:t>
            </a:r>
            <a:endParaRPr lang="en-US"/>
          </a:p>
        </p:txBody>
      </p:sp>
      <p:sp>
        <p:nvSpPr>
          <p:cNvPr id="3" name="Text Placeholder 2"/>
          <p:cNvSpPr>
            <a:spLocks noGrp="1"/>
          </p:cNvSpPr>
          <p:nvPr>
            <p:ph type="body" idx="1"/>
          </p:nvPr>
        </p:nvSpPr>
        <p:spPr>
          <a:xfrm>
            <a:off x="723038" y="2906526"/>
            <a:ext cx="7771534" cy="1500187"/>
          </a:xfrm>
        </p:spPr>
        <p:txBody>
          <a:bodyPr anchor="b"/>
          <a:lstStyle>
            <a:lvl1pPr marL="0" indent="0">
              <a:buNone/>
              <a:defRPr sz="1800"/>
            </a:lvl1pPr>
            <a:lvl2pPr marL="409476" indent="0">
              <a:buNone/>
              <a:defRPr sz="1600"/>
            </a:lvl2pPr>
            <a:lvl3pPr marL="818951" indent="0">
              <a:buNone/>
              <a:defRPr sz="1400"/>
            </a:lvl3pPr>
            <a:lvl4pPr marL="1228428" indent="0">
              <a:buNone/>
              <a:defRPr sz="1300"/>
            </a:lvl4pPr>
            <a:lvl5pPr marL="1637903" indent="0">
              <a:buNone/>
              <a:defRPr sz="1300"/>
            </a:lvl5pPr>
            <a:lvl6pPr marL="2047384" indent="0">
              <a:buNone/>
              <a:defRPr sz="1300"/>
            </a:lvl6pPr>
            <a:lvl7pPr marL="2456860" indent="0">
              <a:buNone/>
              <a:defRPr sz="1300"/>
            </a:lvl7pPr>
            <a:lvl8pPr marL="2866335" indent="0">
              <a:buNone/>
              <a:defRPr sz="1300"/>
            </a:lvl8pPr>
            <a:lvl9pPr marL="3275811" indent="0">
              <a:buNone/>
              <a:defRPr sz="13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489" y="1032343"/>
            <a:ext cx="4045238" cy="4527176"/>
          </a:xfrm>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1290" y="1032343"/>
            <a:ext cx="4045239" cy="4527176"/>
          </a:xfrm>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theme" Target="../theme/theme2.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image" Target="../media/image3.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3.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8533" name="Rectangle 101"/>
          <p:cNvSpPr>
            <a:spLocks noChangeArrowheads="1"/>
          </p:cNvSpPr>
          <p:nvPr/>
        </p:nvSpPr>
        <p:spPr bwMode="blackGray">
          <a:xfrm>
            <a:off x="2315689" y="6553200"/>
            <a:ext cx="6828312" cy="304800"/>
          </a:xfrm>
          <a:prstGeom prst="rect">
            <a:avLst/>
          </a:prstGeom>
          <a:solidFill>
            <a:srgbClr val="ECE6E4"/>
          </a:solidFill>
          <a:ln w="9525">
            <a:noFill/>
            <a:miter lim="800000"/>
            <a:headEnd/>
            <a:tailEnd/>
          </a:ln>
          <a:effectLst/>
        </p:spPr>
        <p:txBody>
          <a:bodyPr wrap="none" lIns="45635" tIns="45635" rIns="45635" bIns="45635" anchor="ctr"/>
          <a:lstStyle/>
          <a:p>
            <a:pPr algn="ctr" eaLnBrk="0" hangingPunct="0">
              <a:defRPr/>
            </a:pPr>
            <a:endParaRPr lang="en-US" dirty="0">
              <a:solidFill>
                <a:srgbClr val="000000"/>
              </a:solidFill>
            </a:endParaRPr>
          </a:p>
        </p:txBody>
      </p:sp>
      <p:sp>
        <p:nvSpPr>
          <p:cNvPr id="18519" name="Text Box 87"/>
          <p:cNvSpPr txBox="1">
            <a:spLocks noChangeArrowheads="1"/>
          </p:cNvSpPr>
          <p:nvPr>
            <p:custDataLst>
              <p:tags r:id="rId7"/>
            </p:custDataLst>
          </p:nvPr>
        </p:nvSpPr>
        <p:spPr bwMode="auto">
          <a:xfrm>
            <a:off x="5753832" y="6597651"/>
            <a:ext cx="984738" cy="184150"/>
          </a:xfrm>
          <a:prstGeom prst="rect">
            <a:avLst/>
          </a:prstGeom>
          <a:noFill/>
          <a:ln w="9525">
            <a:noFill/>
            <a:miter lim="800000"/>
            <a:headEnd/>
            <a:tailEnd/>
          </a:ln>
          <a:effectLst/>
        </p:spPr>
        <p:txBody>
          <a:bodyPr wrap="none" lIns="0" tIns="0" rIns="0" bIns="0" anchor="b"/>
          <a:lstStyle/>
          <a:p>
            <a:pPr algn="r" defTabSz="838219" eaLnBrk="0" hangingPunct="0">
              <a:lnSpc>
                <a:spcPts val="825"/>
              </a:lnSpc>
              <a:defRPr/>
            </a:pPr>
            <a:r>
              <a:rPr lang="pt-BR" sz="800" dirty="0">
                <a:solidFill>
                  <a:srgbClr val="D58B46"/>
                </a:solidFill>
              </a:rPr>
              <a:t>I</a:t>
            </a:r>
            <a:r>
              <a:rPr lang="pt-BR" sz="600" dirty="0">
                <a:solidFill>
                  <a:srgbClr val="D58B46"/>
                </a:solidFill>
              </a:rPr>
              <a:t> </a:t>
            </a:r>
            <a:r>
              <a:rPr lang="pt-BR" sz="800" dirty="0">
                <a:solidFill>
                  <a:srgbClr val="D58B46"/>
                </a:solidFill>
              </a:rPr>
              <a:t>N</a:t>
            </a:r>
            <a:r>
              <a:rPr lang="pt-BR" sz="600" dirty="0">
                <a:solidFill>
                  <a:srgbClr val="D58B46"/>
                </a:solidFill>
              </a:rPr>
              <a:t> </a:t>
            </a:r>
            <a:r>
              <a:rPr lang="pt-BR" sz="800" dirty="0">
                <a:solidFill>
                  <a:srgbClr val="D58B46"/>
                </a:solidFill>
              </a:rPr>
              <a:t>T</a:t>
            </a:r>
            <a:r>
              <a:rPr lang="pt-BR" sz="600" dirty="0">
                <a:solidFill>
                  <a:srgbClr val="D58B46"/>
                </a:solidFill>
              </a:rPr>
              <a:t> </a:t>
            </a:r>
            <a:r>
              <a:rPr lang="pt-BR" sz="800" dirty="0">
                <a:solidFill>
                  <a:srgbClr val="D58B46"/>
                </a:solidFill>
              </a:rPr>
              <a:t>E</a:t>
            </a:r>
            <a:r>
              <a:rPr lang="pt-BR" sz="600" dirty="0">
                <a:solidFill>
                  <a:srgbClr val="D58B46"/>
                </a:solidFill>
              </a:rPr>
              <a:t> </a:t>
            </a:r>
            <a:r>
              <a:rPr lang="pt-BR" sz="800" dirty="0">
                <a:solidFill>
                  <a:srgbClr val="D58B46"/>
                </a:solidFill>
              </a:rPr>
              <a:t>R</a:t>
            </a:r>
            <a:r>
              <a:rPr lang="pt-BR" sz="600" dirty="0">
                <a:solidFill>
                  <a:srgbClr val="D58B46"/>
                </a:solidFill>
              </a:rPr>
              <a:t> </a:t>
            </a:r>
            <a:r>
              <a:rPr lang="pt-BR" sz="800" dirty="0">
                <a:solidFill>
                  <a:srgbClr val="D58B46"/>
                </a:solidFill>
              </a:rPr>
              <a:t>N</a:t>
            </a:r>
            <a:r>
              <a:rPr lang="pt-BR" sz="600" dirty="0">
                <a:solidFill>
                  <a:srgbClr val="D58B46"/>
                </a:solidFill>
              </a:rPr>
              <a:t> </a:t>
            </a:r>
            <a:r>
              <a:rPr lang="pt-BR" sz="800" dirty="0">
                <a:solidFill>
                  <a:srgbClr val="D58B46"/>
                </a:solidFill>
              </a:rPr>
              <a:t>A</a:t>
            </a:r>
            <a:r>
              <a:rPr lang="pt-BR" sz="600" dirty="0">
                <a:solidFill>
                  <a:srgbClr val="D58B46"/>
                </a:solidFill>
              </a:rPr>
              <a:t> </a:t>
            </a:r>
            <a:r>
              <a:rPr lang="pt-BR" sz="800" dirty="0">
                <a:solidFill>
                  <a:srgbClr val="D58B46"/>
                </a:solidFill>
              </a:rPr>
              <a:t>L</a:t>
            </a:r>
            <a:r>
              <a:rPr lang="pt-BR" sz="600" dirty="0">
                <a:solidFill>
                  <a:srgbClr val="D58B46"/>
                </a:solidFill>
              </a:rPr>
              <a:t> </a:t>
            </a:r>
            <a:r>
              <a:rPr lang="pt-BR" sz="800" dirty="0">
                <a:solidFill>
                  <a:srgbClr val="D58B46"/>
                </a:solidFill>
              </a:rPr>
              <a:t> </a:t>
            </a:r>
            <a:r>
              <a:rPr lang="pt-BR" sz="600" dirty="0">
                <a:solidFill>
                  <a:srgbClr val="D58B46"/>
                </a:solidFill>
              </a:rPr>
              <a:t> </a:t>
            </a:r>
            <a:r>
              <a:rPr lang="pt-BR" sz="800" dirty="0">
                <a:solidFill>
                  <a:srgbClr val="D58B46"/>
                </a:solidFill>
              </a:rPr>
              <a:t>O</a:t>
            </a:r>
            <a:r>
              <a:rPr lang="pt-BR" sz="600" dirty="0">
                <a:solidFill>
                  <a:srgbClr val="D58B46"/>
                </a:solidFill>
              </a:rPr>
              <a:t> </a:t>
            </a:r>
            <a:r>
              <a:rPr lang="pt-BR" sz="800" dirty="0">
                <a:solidFill>
                  <a:srgbClr val="D58B46"/>
                </a:solidFill>
              </a:rPr>
              <a:t>N</a:t>
            </a:r>
            <a:r>
              <a:rPr lang="pt-BR" sz="600" dirty="0">
                <a:solidFill>
                  <a:srgbClr val="D58B46"/>
                </a:solidFill>
              </a:rPr>
              <a:t> </a:t>
            </a:r>
            <a:r>
              <a:rPr lang="pt-BR" sz="800" dirty="0">
                <a:solidFill>
                  <a:srgbClr val="D58B46"/>
                </a:solidFill>
              </a:rPr>
              <a:t>L</a:t>
            </a:r>
            <a:r>
              <a:rPr lang="pt-BR" sz="600" dirty="0">
                <a:solidFill>
                  <a:srgbClr val="D58B46"/>
                </a:solidFill>
              </a:rPr>
              <a:t> </a:t>
            </a:r>
            <a:r>
              <a:rPr lang="pt-BR" sz="800" dirty="0">
                <a:solidFill>
                  <a:srgbClr val="D58B46"/>
                </a:solidFill>
              </a:rPr>
              <a:t>Y</a:t>
            </a:r>
            <a:endParaRPr lang="en-US" sz="800" dirty="0">
              <a:solidFill>
                <a:srgbClr val="D58B46"/>
              </a:solidFill>
            </a:endParaRPr>
          </a:p>
        </p:txBody>
      </p:sp>
      <p:sp>
        <p:nvSpPr>
          <p:cNvPr id="18521" name="Text Box 89"/>
          <p:cNvSpPr txBox="1">
            <a:spLocks noChangeArrowheads="1"/>
          </p:cNvSpPr>
          <p:nvPr/>
        </p:nvSpPr>
        <p:spPr bwMode="blackGray">
          <a:xfrm>
            <a:off x="8697437" y="6565392"/>
            <a:ext cx="446567" cy="269474"/>
          </a:xfrm>
          <a:prstGeom prst="rect">
            <a:avLst/>
          </a:prstGeom>
          <a:noFill/>
          <a:ln w="9525">
            <a:noFill/>
            <a:miter lim="800000"/>
            <a:headEnd/>
            <a:tailEnd/>
          </a:ln>
          <a:effectLst/>
        </p:spPr>
        <p:txBody>
          <a:bodyPr wrap="square" lIns="41914" tIns="41914" rIns="41914" bIns="41914">
            <a:spAutoFit/>
          </a:bodyPr>
          <a:lstStyle/>
          <a:p>
            <a:pPr algn="ctr" defTabSz="838219" eaLnBrk="0" hangingPunct="0">
              <a:spcBef>
                <a:spcPct val="50000"/>
              </a:spcBef>
              <a:defRPr/>
            </a:pPr>
            <a:fld id="{28A988EF-F7B5-4D7F-A7F3-37E1104FDE02}" type="slidenum">
              <a:rPr lang="en-US" sz="1200">
                <a:solidFill>
                  <a:srgbClr val="EAEAEA">
                    <a:lumMod val="25000"/>
                  </a:srgbClr>
                </a:solidFill>
              </a:rPr>
              <a:pPr algn="ctr" defTabSz="838219" eaLnBrk="0" hangingPunct="0">
                <a:spcBef>
                  <a:spcPct val="50000"/>
                </a:spcBef>
                <a:defRPr/>
              </a:pPr>
              <a:t>‹#›</a:t>
            </a:fld>
            <a:endParaRPr lang="en-US" sz="1200" dirty="0">
              <a:solidFill>
                <a:srgbClr val="EAEAEA">
                  <a:lumMod val="25000"/>
                </a:srgbClr>
              </a:solidFill>
            </a:endParaRPr>
          </a:p>
        </p:txBody>
      </p:sp>
      <p:sp>
        <p:nvSpPr>
          <p:cNvPr id="18522" name="Line 90"/>
          <p:cNvSpPr>
            <a:spLocks noChangeShapeType="1"/>
          </p:cNvSpPr>
          <p:nvPr/>
        </p:nvSpPr>
        <p:spPr bwMode="blackGray">
          <a:xfrm>
            <a:off x="0" y="6553200"/>
            <a:ext cx="9144000" cy="0"/>
          </a:xfrm>
          <a:prstGeom prst="line">
            <a:avLst/>
          </a:prstGeom>
          <a:noFill/>
          <a:ln w="9525">
            <a:solidFill>
              <a:srgbClr val="808080"/>
            </a:solidFill>
            <a:round/>
            <a:headEnd/>
            <a:tailEnd/>
          </a:ln>
          <a:effectLst/>
        </p:spPr>
        <p:txBody>
          <a:bodyPr wrap="none" lIns="45635" tIns="45635" rIns="45635" bIns="45635" anchor="ctr"/>
          <a:lstStyle/>
          <a:p>
            <a:pPr algn="ctr" eaLnBrk="0" hangingPunct="0">
              <a:defRPr/>
            </a:pPr>
            <a:endParaRPr lang="en-US" dirty="0">
              <a:solidFill>
                <a:srgbClr val="000000"/>
              </a:solidFill>
            </a:endParaRPr>
          </a:p>
        </p:txBody>
      </p:sp>
      <p:sp>
        <p:nvSpPr>
          <p:cNvPr id="18523" name="Text Box 91"/>
          <p:cNvSpPr txBox="1">
            <a:spLocks noChangeArrowheads="1"/>
          </p:cNvSpPr>
          <p:nvPr/>
        </p:nvSpPr>
        <p:spPr bwMode="blackGray">
          <a:xfrm>
            <a:off x="2372307" y="6567505"/>
            <a:ext cx="2488223" cy="274637"/>
          </a:xfrm>
          <a:prstGeom prst="rect">
            <a:avLst/>
          </a:prstGeom>
          <a:noFill/>
          <a:ln w="9525">
            <a:noFill/>
            <a:miter lim="800000"/>
            <a:headEnd/>
            <a:tailEnd/>
          </a:ln>
          <a:effectLst/>
        </p:spPr>
        <p:txBody>
          <a:bodyPr lIns="45635" tIns="45635" rIns="45635" bIns="45635">
            <a:spAutoFit/>
          </a:bodyPr>
          <a:lstStyle/>
          <a:p>
            <a:pPr defTabSz="838219" eaLnBrk="0" hangingPunct="0">
              <a:spcBef>
                <a:spcPct val="50000"/>
              </a:spcBef>
              <a:defRPr/>
            </a:pPr>
            <a:r>
              <a:rPr lang="en-GB" sz="1200" b="1" dirty="0">
                <a:solidFill>
                  <a:srgbClr val="EAEAEA">
                    <a:lumMod val="25000"/>
                  </a:srgbClr>
                </a:solidFill>
              </a:rPr>
              <a:t>Corporate Technology</a:t>
            </a:r>
          </a:p>
        </p:txBody>
      </p:sp>
      <p:sp>
        <p:nvSpPr>
          <p:cNvPr id="18527" name="Line 95"/>
          <p:cNvSpPr>
            <a:spLocks noChangeShapeType="1"/>
          </p:cNvSpPr>
          <p:nvPr/>
        </p:nvSpPr>
        <p:spPr bwMode="blackGray">
          <a:xfrm>
            <a:off x="2325702" y="6553200"/>
            <a:ext cx="0" cy="304800"/>
          </a:xfrm>
          <a:prstGeom prst="line">
            <a:avLst/>
          </a:prstGeom>
          <a:noFill/>
          <a:ln w="9525">
            <a:solidFill>
              <a:srgbClr val="808080"/>
            </a:solidFill>
            <a:round/>
            <a:headEnd/>
            <a:tailEnd/>
          </a:ln>
          <a:effectLst/>
        </p:spPr>
        <p:txBody>
          <a:bodyPr wrap="none" lIns="45635" tIns="45635" rIns="45635" bIns="45635" anchor="ctr"/>
          <a:lstStyle/>
          <a:p>
            <a:pPr algn="ctr" eaLnBrk="0" hangingPunct="0">
              <a:defRPr/>
            </a:pPr>
            <a:endParaRPr lang="en-US" dirty="0">
              <a:solidFill>
                <a:srgbClr val="000000"/>
              </a:solidFill>
            </a:endParaRPr>
          </a:p>
        </p:txBody>
      </p:sp>
      <p:sp>
        <p:nvSpPr>
          <p:cNvPr id="18534" name="Line 102"/>
          <p:cNvSpPr>
            <a:spLocks noChangeShapeType="1"/>
          </p:cNvSpPr>
          <p:nvPr/>
        </p:nvSpPr>
        <p:spPr bwMode="blackGray">
          <a:xfrm>
            <a:off x="6817629" y="6553200"/>
            <a:ext cx="0" cy="304800"/>
          </a:xfrm>
          <a:prstGeom prst="line">
            <a:avLst/>
          </a:prstGeom>
          <a:noFill/>
          <a:ln w="9525">
            <a:solidFill>
              <a:srgbClr val="808080"/>
            </a:solidFill>
            <a:round/>
            <a:headEnd/>
            <a:tailEnd/>
          </a:ln>
          <a:effectLst/>
        </p:spPr>
        <p:txBody>
          <a:bodyPr wrap="none" lIns="45635" tIns="45635" rIns="45635" bIns="45635" anchor="ctr"/>
          <a:lstStyle/>
          <a:p>
            <a:pPr algn="ctr" eaLnBrk="0" hangingPunct="0">
              <a:defRPr/>
            </a:pPr>
            <a:endParaRPr lang="en-US" dirty="0">
              <a:solidFill>
                <a:srgbClr val="000000"/>
              </a:solidFill>
            </a:endParaRPr>
          </a:p>
        </p:txBody>
      </p:sp>
      <p:sp>
        <p:nvSpPr>
          <p:cNvPr id="17" name="Rectangle 117"/>
          <p:cNvSpPr>
            <a:spLocks noChangeArrowheads="1"/>
          </p:cNvSpPr>
          <p:nvPr/>
        </p:nvSpPr>
        <p:spPr bwMode="blackGray">
          <a:xfrm>
            <a:off x="0" y="16"/>
            <a:ext cx="9144000" cy="688769"/>
          </a:xfrm>
          <a:prstGeom prst="rect">
            <a:avLst/>
          </a:prstGeom>
          <a:solidFill>
            <a:srgbClr val="ECE6E4"/>
          </a:solidFill>
          <a:ln w="9525">
            <a:noFill/>
            <a:miter lim="800000"/>
            <a:headEnd/>
            <a:tailEnd/>
          </a:ln>
          <a:effectLst/>
        </p:spPr>
        <p:txBody>
          <a:bodyPr wrap="none" lIns="45635" tIns="45635" rIns="45635" bIns="45635" anchor="ctr"/>
          <a:lstStyle/>
          <a:p>
            <a:pPr algn="ctr" eaLnBrk="0" hangingPunct="0">
              <a:defRPr/>
            </a:pPr>
            <a:endParaRPr lang="en-US" dirty="0">
              <a:solidFill>
                <a:srgbClr val="000000"/>
              </a:solidFill>
            </a:endParaRPr>
          </a:p>
        </p:txBody>
      </p:sp>
      <p:pic>
        <p:nvPicPr>
          <p:cNvPr id="16" name="Picture 15" descr="jpm_chase_logo_300.gif"/>
          <p:cNvPicPr>
            <a:picLocks noChangeAspect="1"/>
          </p:cNvPicPr>
          <p:nvPr/>
        </p:nvPicPr>
        <p:blipFill>
          <a:blip r:embed="rId8" cstate="print"/>
          <a:stretch>
            <a:fillRect/>
          </a:stretch>
        </p:blipFill>
        <p:spPr>
          <a:xfrm>
            <a:off x="59378" y="6619459"/>
            <a:ext cx="2153145" cy="143543"/>
          </a:xfrm>
          <a:prstGeom prst="rect">
            <a:avLst/>
          </a:prstGeom>
        </p:spPr>
      </p:pic>
      <p:sp>
        <p:nvSpPr>
          <p:cNvPr id="18" name="Line 95"/>
          <p:cNvSpPr>
            <a:spLocks noChangeShapeType="1"/>
          </p:cNvSpPr>
          <p:nvPr/>
        </p:nvSpPr>
        <p:spPr bwMode="blackGray">
          <a:xfrm>
            <a:off x="8719412" y="6553200"/>
            <a:ext cx="0" cy="304800"/>
          </a:xfrm>
          <a:prstGeom prst="line">
            <a:avLst/>
          </a:prstGeom>
          <a:noFill/>
          <a:ln w="9525">
            <a:solidFill>
              <a:srgbClr val="808080"/>
            </a:solidFill>
            <a:round/>
            <a:headEnd/>
            <a:tailEnd/>
          </a:ln>
          <a:effectLst/>
        </p:spPr>
        <p:txBody>
          <a:bodyPr wrap="none" lIns="45635" tIns="45635" rIns="45635" bIns="45635" anchor="ctr"/>
          <a:lstStyle/>
          <a:p>
            <a:pPr algn="ctr" eaLnBrk="0" hangingPunct="0">
              <a:defRPr/>
            </a:pPr>
            <a:endParaRPr lang="en-US" dirty="0">
              <a:solidFill>
                <a:srgbClr val="000000"/>
              </a:solidFill>
            </a:endParaRPr>
          </a:p>
        </p:txBody>
      </p:sp>
      <p:sp>
        <p:nvSpPr>
          <p:cNvPr id="4111" name="Rectangle 5"/>
          <p:cNvSpPr>
            <a:spLocks noGrp="1" noChangeArrowheads="1"/>
          </p:cNvSpPr>
          <p:nvPr>
            <p:ph type="title"/>
          </p:nvPr>
        </p:nvSpPr>
        <p:spPr bwMode="auto">
          <a:xfrm>
            <a:off x="0" y="69750"/>
            <a:ext cx="9144000" cy="571500"/>
          </a:xfrm>
          <a:prstGeom prst="rect">
            <a:avLst/>
          </a:prstGeom>
          <a:noFill/>
          <a:ln w="9525">
            <a:noFill/>
            <a:miter lim="800000"/>
            <a:headEnd/>
            <a:tailEnd/>
          </a:ln>
        </p:spPr>
        <p:txBody>
          <a:bodyPr vert="horz" wrap="square" lIns="365074" tIns="45635" rIns="91269" bIns="45635" numCol="1" anchor="b" anchorCtr="0" compatLnSpc="1">
            <a:prstTxWarp prst="textNoShape">
              <a:avLst/>
            </a:prstTxWarp>
          </a:bodyPr>
          <a:lstStyle/>
          <a:p>
            <a:pPr lvl="0"/>
            <a:r>
              <a:rPr lang="en-US" smtClean="0"/>
              <a:t>Click to edit Master title style</a:t>
            </a:r>
            <a:endParaRPr lang="en-GB" dirty="0" smtClean="0"/>
          </a:p>
        </p:txBody>
      </p:sp>
      <p:sp>
        <p:nvSpPr>
          <p:cNvPr id="21" name="Footer Placeholder 20"/>
          <p:cNvSpPr>
            <a:spLocks noGrp="1"/>
          </p:cNvSpPr>
          <p:nvPr>
            <p:ph type="ftr" sz="quarter" idx="3"/>
          </p:nvPr>
        </p:nvSpPr>
        <p:spPr>
          <a:xfrm>
            <a:off x="6815470" y="6565392"/>
            <a:ext cx="1905000" cy="274320"/>
          </a:xfrm>
          <a:prstGeom prst="rect">
            <a:avLst/>
          </a:prstGeom>
        </p:spPr>
        <p:txBody>
          <a:bodyPr vert="horz" wrap="none" lIns="45635" tIns="45635" rIns="45635" bIns="45635" rtlCol="0" anchor="ctr"/>
          <a:lstStyle>
            <a:lvl1pPr algn="ctr">
              <a:defRPr sz="1200">
                <a:solidFill>
                  <a:schemeClr val="tx2">
                    <a:lumMod val="25000"/>
                  </a:schemeClr>
                </a:solidFill>
              </a:defRPr>
            </a:lvl1pPr>
          </a:lstStyle>
          <a:p>
            <a:endParaRPr lang="en-US" dirty="0"/>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Lst>
  <p:txStyles>
    <p:titleStyle>
      <a:lvl1pPr algn="l" defTabSz="934875" rtl="0" eaLnBrk="1" fontAlgn="base" hangingPunct="1">
        <a:lnSpc>
          <a:spcPts val="2300"/>
        </a:lnSpc>
        <a:spcBef>
          <a:spcPct val="0"/>
        </a:spcBef>
        <a:spcAft>
          <a:spcPct val="0"/>
        </a:spcAft>
        <a:defRPr sz="2000" b="1">
          <a:solidFill>
            <a:schemeClr val="tx1"/>
          </a:solidFill>
          <a:latin typeface="+mj-lt"/>
          <a:ea typeface="+mj-ea"/>
          <a:cs typeface="LF_Kai"/>
        </a:defRPr>
      </a:lvl1pPr>
      <a:lvl2pPr algn="l" defTabSz="934875" rtl="0" eaLnBrk="1" fontAlgn="base" hangingPunct="1">
        <a:lnSpc>
          <a:spcPts val="2300"/>
        </a:lnSpc>
        <a:spcBef>
          <a:spcPct val="0"/>
        </a:spcBef>
        <a:spcAft>
          <a:spcPct val="0"/>
        </a:spcAft>
        <a:defRPr b="1">
          <a:solidFill>
            <a:schemeClr val="bg1"/>
          </a:solidFill>
          <a:latin typeface="Trebuchet MS" pitchFamily="34" charset="0"/>
          <a:ea typeface="LF_Kai" pitchFamily="2" charset="-122"/>
          <a:cs typeface="LF_Kai"/>
        </a:defRPr>
      </a:lvl2pPr>
      <a:lvl3pPr algn="l" defTabSz="934875" rtl="0" eaLnBrk="1" fontAlgn="base" hangingPunct="1">
        <a:lnSpc>
          <a:spcPts val="2300"/>
        </a:lnSpc>
        <a:spcBef>
          <a:spcPct val="0"/>
        </a:spcBef>
        <a:spcAft>
          <a:spcPct val="0"/>
        </a:spcAft>
        <a:defRPr b="1">
          <a:solidFill>
            <a:schemeClr val="bg1"/>
          </a:solidFill>
          <a:latin typeface="Trebuchet MS" pitchFamily="34" charset="0"/>
          <a:ea typeface="LF_Kai" pitchFamily="2" charset="-122"/>
          <a:cs typeface="LF_Kai"/>
        </a:defRPr>
      </a:lvl3pPr>
      <a:lvl4pPr algn="l" defTabSz="934875" rtl="0" eaLnBrk="1" fontAlgn="base" hangingPunct="1">
        <a:lnSpc>
          <a:spcPts val="2300"/>
        </a:lnSpc>
        <a:spcBef>
          <a:spcPct val="0"/>
        </a:spcBef>
        <a:spcAft>
          <a:spcPct val="0"/>
        </a:spcAft>
        <a:defRPr b="1">
          <a:solidFill>
            <a:schemeClr val="bg1"/>
          </a:solidFill>
          <a:latin typeface="Trebuchet MS" pitchFamily="34" charset="0"/>
          <a:ea typeface="LF_Kai" pitchFamily="2" charset="-122"/>
          <a:cs typeface="LF_Kai"/>
        </a:defRPr>
      </a:lvl4pPr>
      <a:lvl5pPr algn="l" defTabSz="934875" rtl="0" eaLnBrk="1" fontAlgn="base" hangingPunct="1">
        <a:lnSpc>
          <a:spcPts val="2300"/>
        </a:lnSpc>
        <a:spcBef>
          <a:spcPct val="0"/>
        </a:spcBef>
        <a:spcAft>
          <a:spcPct val="0"/>
        </a:spcAft>
        <a:defRPr b="1">
          <a:solidFill>
            <a:schemeClr val="bg1"/>
          </a:solidFill>
          <a:latin typeface="Trebuchet MS" pitchFamily="34" charset="0"/>
          <a:ea typeface="LF_Kai" pitchFamily="2" charset="-122"/>
          <a:cs typeface="LF_Kai"/>
        </a:defRPr>
      </a:lvl5pPr>
      <a:lvl6pPr marL="456347" algn="l" defTabSz="934875" rtl="0" eaLnBrk="1" fontAlgn="base" hangingPunct="1">
        <a:lnSpc>
          <a:spcPts val="2300"/>
        </a:lnSpc>
        <a:spcBef>
          <a:spcPct val="0"/>
        </a:spcBef>
        <a:spcAft>
          <a:spcPct val="0"/>
        </a:spcAft>
        <a:defRPr b="1">
          <a:solidFill>
            <a:schemeClr val="bg1"/>
          </a:solidFill>
          <a:latin typeface="Trebuchet MS" pitchFamily="34" charset="0"/>
          <a:ea typeface="LF_Kai" pitchFamily="2" charset="-122"/>
        </a:defRPr>
      </a:lvl6pPr>
      <a:lvl7pPr marL="912690" algn="l" defTabSz="934875" rtl="0" eaLnBrk="1" fontAlgn="base" hangingPunct="1">
        <a:lnSpc>
          <a:spcPts val="2300"/>
        </a:lnSpc>
        <a:spcBef>
          <a:spcPct val="0"/>
        </a:spcBef>
        <a:spcAft>
          <a:spcPct val="0"/>
        </a:spcAft>
        <a:defRPr b="1">
          <a:solidFill>
            <a:schemeClr val="bg1"/>
          </a:solidFill>
          <a:latin typeface="Trebuchet MS" pitchFamily="34" charset="0"/>
          <a:ea typeface="LF_Kai" pitchFamily="2" charset="-122"/>
        </a:defRPr>
      </a:lvl7pPr>
      <a:lvl8pPr marL="1369037" algn="l" defTabSz="934875" rtl="0" eaLnBrk="1" fontAlgn="base" hangingPunct="1">
        <a:lnSpc>
          <a:spcPts val="2300"/>
        </a:lnSpc>
        <a:spcBef>
          <a:spcPct val="0"/>
        </a:spcBef>
        <a:spcAft>
          <a:spcPct val="0"/>
        </a:spcAft>
        <a:defRPr b="1">
          <a:solidFill>
            <a:schemeClr val="bg1"/>
          </a:solidFill>
          <a:latin typeface="Trebuchet MS" pitchFamily="34" charset="0"/>
          <a:ea typeface="LF_Kai" pitchFamily="2" charset="-122"/>
        </a:defRPr>
      </a:lvl8pPr>
      <a:lvl9pPr marL="1825381" algn="l" defTabSz="934875" rtl="0" eaLnBrk="1" fontAlgn="base" hangingPunct="1">
        <a:lnSpc>
          <a:spcPts val="2300"/>
        </a:lnSpc>
        <a:spcBef>
          <a:spcPct val="0"/>
        </a:spcBef>
        <a:spcAft>
          <a:spcPct val="0"/>
        </a:spcAft>
        <a:defRPr b="1">
          <a:solidFill>
            <a:schemeClr val="bg1"/>
          </a:solidFill>
          <a:latin typeface="Trebuchet MS" pitchFamily="34" charset="0"/>
          <a:ea typeface="LF_Kai" pitchFamily="2" charset="-122"/>
        </a:defRPr>
      </a:lvl9pPr>
    </p:titleStyle>
    <p:bodyStyle>
      <a:lvl1pPr marL="342259" indent="-342259" algn="l" defTabSz="934875" rtl="0" eaLnBrk="1" fontAlgn="base" hangingPunct="1">
        <a:lnSpc>
          <a:spcPct val="110000"/>
        </a:lnSpc>
        <a:spcBef>
          <a:spcPct val="70000"/>
        </a:spcBef>
        <a:spcAft>
          <a:spcPct val="0"/>
        </a:spcAft>
        <a:buClr>
          <a:srgbClr val="C0C0C0"/>
        </a:buClr>
        <a:buSzPct val="92000"/>
        <a:buFont typeface="Wingdings" pitchFamily="2" charset="2"/>
        <a:defRPr sz="1300">
          <a:solidFill>
            <a:schemeClr val="tx1"/>
          </a:solidFill>
          <a:latin typeface="+mn-lt"/>
          <a:ea typeface="+mn-ea"/>
          <a:cs typeface="LF_Kai"/>
        </a:defRPr>
      </a:lvl1pPr>
      <a:lvl2pPr marL="191730" indent="-190146" algn="l" defTabSz="934875" rtl="0" eaLnBrk="1" fontAlgn="base" hangingPunct="1">
        <a:lnSpc>
          <a:spcPct val="110000"/>
        </a:lnSpc>
        <a:spcBef>
          <a:spcPct val="70000"/>
        </a:spcBef>
        <a:spcAft>
          <a:spcPct val="0"/>
        </a:spcAft>
        <a:buClr>
          <a:schemeClr val="accent1"/>
        </a:buClr>
        <a:buSzPct val="92000"/>
        <a:buFont typeface="Wingdings" pitchFamily="2" charset="2"/>
        <a:buChar char="n"/>
        <a:defRPr sz="1300">
          <a:solidFill>
            <a:schemeClr val="tx1"/>
          </a:solidFill>
          <a:latin typeface="+mn-lt"/>
          <a:ea typeface="+mn-ea"/>
          <a:cs typeface="LF_Kai"/>
        </a:defRPr>
      </a:lvl2pPr>
      <a:lvl3pPr marL="388212" indent="-194897" algn="l" defTabSz="934875" rtl="0" eaLnBrk="1" fontAlgn="base" hangingPunct="1">
        <a:lnSpc>
          <a:spcPct val="110000"/>
        </a:lnSpc>
        <a:spcBef>
          <a:spcPct val="20000"/>
        </a:spcBef>
        <a:spcAft>
          <a:spcPct val="0"/>
        </a:spcAft>
        <a:buClr>
          <a:srgbClr val="C0C0C0"/>
        </a:buClr>
        <a:buSzPct val="92000"/>
        <a:buFont typeface="Wingdings" pitchFamily="2" charset="2"/>
        <a:buChar char="n"/>
        <a:defRPr sz="1300">
          <a:solidFill>
            <a:schemeClr val="tx1"/>
          </a:solidFill>
          <a:latin typeface="+mn-lt"/>
          <a:ea typeface="+mn-ea"/>
          <a:cs typeface="LF_Kai"/>
        </a:defRPr>
      </a:lvl3pPr>
      <a:lvl4pPr marL="598955" indent="-209158" algn="l" defTabSz="934875" rtl="0" eaLnBrk="1" fontAlgn="base" hangingPunct="1">
        <a:lnSpc>
          <a:spcPct val="110000"/>
        </a:lnSpc>
        <a:spcBef>
          <a:spcPct val="0"/>
        </a:spcBef>
        <a:spcAft>
          <a:spcPct val="0"/>
        </a:spcAft>
        <a:buClr>
          <a:srgbClr val="C0C0C0"/>
        </a:buClr>
        <a:buChar char="—"/>
        <a:defRPr sz="1300">
          <a:solidFill>
            <a:schemeClr val="tx1"/>
          </a:solidFill>
          <a:latin typeface="+mn-lt"/>
          <a:ea typeface="+mn-ea"/>
          <a:cs typeface="LF_Kai"/>
        </a:defRPr>
      </a:lvl4pPr>
      <a:lvl5pPr marL="806528" indent="-207573" algn="l" defTabSz="934875" rtl="0" eaLnBrk="1" fontAlgn="base" hangingPunct="1">
        <a:lnSpc>
          <a:spcPct val="110000"/>
        </a:lnSpc>
        <a:spcBef>
          <a:spcPct val="0"/>
        </a:spcBef>
        <a:spcAft>
          <a:spcPct val="0"/>
        </a:spcAft>
        <a:buClr>
          <a:srgbClr val="C0C0C0"/>
        </a:buClr>
        <a:buChar char="—"/>
        <a:defRPr sz="1300">
          <a:solidFill>
            <a:schemeClr val="tx1"/>
          </a:solidFill>
          <a:latin typeface="+mn-lt"/>
          <a:ea typeface="+mn-ea"/>
          <a:cs typeface="LF_Kai"/>
        </a:defRPr>
      </a:lvl5pPr>
      <a:lvl6pPr marL="1262873" indent="-207573" algn="l" defTabSz="934875" rtl="0" eaLnBrk="1" fontAlgn="base" hangingPunct="1">
        <a:lnSpc>
          <a:spcPct val="110000"/>
        </a:lnSpc>
        <a:spcBef>
          <a:spcPct val="0"/>
        </a:spcBef>
        <a:spcAft>
          <a:spcPct val="0"/>
        </a:spcAft>
        <a:buClr>
          <a:srgbClr val="C0C0C0"/>
        </a:buClr>
        <a:buChar char="—"/>
        <a:defRPr sz="1300">
          <a:solidFill>
            <a:schemeClr val="tx1"/>
          </a:solidFill>
          <a:latin typeface="+mn-lt"/>
          <a:ea typeface="+mn-ea"/>
        </a:defRPr>
      </a:lvl6pPr>
      <a:lvl7pPr marL="1719217" indent="-207573" algn="l" defTabSz="934875" rtl="0" eaLnBrk="1" fontAlgn="base" hangingPunct="1">
        <a:lnSpc>
          <a:spcPct val="110000"/>
        </a:lnSpc>
        <a:spcBef>
          <a:spcPct val="0"/>
        </a:spcBef>
        <a:spcAft>
          <a:spcPct val="0"/>
        </a:spcAft>
        <a:buClr>
          <a:srgbClr val="C0C0C0"/>
        </a:buClr>
        <a:buChar char="—"/>
        <a:defRPr sz="1300">
          <a:solidFill>
            <a:schemeClr val="tx1"/>
          </a:solidFill>
          <a:latin typeface="+mn-lt"/>
          <a:ea typeface="+mn-ea"/>
        </a:defRPr>
      </a:lvl7pPr>
      <a:lvl8pPr marL="2175568" indent="-207573" algn="l" defTabSz="934875" rtl="0" eaLnBrk="1" fontAlgn="base" hangingPunct="1">
        <a:lnSpc>
          <a:spcPct val="110000"/>
        </a:lnSpc>
        <a:spcBef>
          <a:spcPct val="0"/>
        </a:spcBef>
        <a:spcAft>
          <a:spcPct val="0"/>
        </a:spcAft>
        <a:buClr>
          <a:srgbClr val="C0C0C0"/>
        </a:buClr>
        <a:buChar char="—"/>
        <a:defRPr sz="1300">
          <a:solidFill>
            <a:schemeClr val="tx1"/>
          </a:solidFill>
          <a:latin typeface="+mn-lt"/>
          <a:ea typeface="+mn-ea"/>
        </a:defRPr>
      </a:lvl8pPr>
      <a:lvl9pPr marL="2631910" indent="-207573" algn="l" defTabSz="934875" rtl="0" eaLnBrk="1" fontAlgn="base" hangingPunct="1">
        <a:lnSpc>
          <a:spcPct val="110000"/>
        </a:lnSpc>
        <a:spcBef>
          <a:spcPct val="0"/>
        </a:spcBef>
        <a:spcAft>
          <a:spcPct val="0"/>
        </a:spcAft>
        <a:buClr>
          <a:srgbClr val="C0C0C0"/>
        </a:buClr>
        <a:buChar char="—"/>
        <a:defRPr sz="1300">
          <a:solidFill>
            <a:schemeClr val="tx1"/>
          </a:solidFill>
          <a:latin typeface="+mn-lt"/>
          <a:ea typeface="+mn-ea"/>
        </a:defRPr>
      </a:lvl9pPr>
    </p:bodyStyle>
    <p:otherStyle>
      <a:defPPr>
        <a:defRPr lang="en-US"/>
      </a:defPPr>
      <a:lvl1pPr marL="0" algn="l" defTabSz="912690" rtl="0" eaLnBrk="1" latinLnBrk="0" hangingPunct="1">
        <a:defRPr sz="1800" kern="1200">
          <a:solidFill>
            <a:schemeClr val="tx1"/>
          </a:solidFill>
          <a:latin typeface="+mn-lt"/>
          <a:ea typeface="+mn-ea"/>
          <a:cs typeface="+mn-cs"/>
        </a:defRPr>
      </a:lvl1pPr>
      <a:lvl2pPr marL="456347" algn="l" defTabSz="912690" rtl="0" eaLnBrk="1" latinLnBrk="0" hangingPunct="1">
        <a:defRPr sz="1800" kern="1200">
          <a:solidFill>
            <a:schemeClr val="tx1"/>
          </a:solidFill>
          <a:latin typeface="+mn-lt"/>
          <a:ea typeface="+mn-ea"/>
          <a:cs typeface="+mn-cs"/>
        </a:defRPr>
      </a:lvl2pPr>
      <a:lvl3pPr marL="912690" algn="l" defTabSz="912690" rtl="0" eaLnBrk="1" latinLnBrk="0" hangingPunct="1">
        <a:defRPr sz="1800" kern="1200">
          <a:solidFill>
            <a:schemeClr val="tx1"/>
          </a:solidFill>
          <a:latin typeface="+mn-lt"/>
          <a:ea typeface="+mn-ea"/>
          <a:cs typeface="+mn-cs"/>
        </a:defRPr>
      </a:lvl3pPr>
      <a:lvl4pPr marL="1369037" algn="l" defTabSz="912690" rtl="0" eaLnBrk="1" latinLnBrk="0" hangingPunct="1">
        <a:defRPr sz="1800" kern="1200">
          <a:solidFill>
            <a:schemeClr val="tx1"/>
          </a:solidFill>
          <a:latin typeface="+mn-lt"/>
          <a:ea typeface="+mn-ea"/>
          <a:cs typeface="+mn-cs"/>
        </a:defRPr>
      </a:lvl4pPr>
      <a:lvl5pPr marL="1825381" algn="l" defTabSz="912690" rtl="0" eaLnBrk="1" latinLnBrk="0" hangingPunct="1">
        <a:defRPr sz="1800" kern="1200">
          <a:solidFill>
            <a:schemeClr val="tx1"/>
          </a:solidFill>
          <a:latin typeface="+mn-lt"/>
          <a:ea typeface="+mn-ea"/>
          <a:cs typeface="+mn-cs"/>
        </a:defRPr>
      </a:lvl5pPr>
      <a:lvl6pPr marL="2281728" algn="l" defTabSz="912690" rtl="0" eaLnBrk="1" latinLnBrk="0" hangingPunct="1">
        <a:defRPr sz="1800" kern="1200">
          <a:solidFill>
            <a:schemeClr val="tx1"/>
          </a:solidFill>
          <a:latin typeface="+mn-lt"/>
          <a:ea typeface="+mn-ea"/>
          <a:cs typeface="+mn-cs"/>
        </a:defRPr>
      </a:lvl6pPr>
      <a:lvl7pPr marL="2738071" algn="l" defTabSz="912690" rtl="0" eaLnBrk="1" latinLnBrk="0" hangingPunct="1">
        <a:defRPr sz="1800" kern="1200">
          <a:solidFill>
            <a:schemeClr val="tx1"/>
          </a:solidFill>
          <a:latin typeface="+mn-lt"/>
          <a:ea typeface="+mn-ea"/>
          <a:cs typeface="+mn-cs"/>
        </a:defRPr>
      </a:lvl7pPr>
      <a:lvl8pPr marL="3194418" algn="l" defTabSz="912690" rtl="0" eaLnBrk="1" latinLnBrk="0" hangingPunct="1">
        <a:defRPr sz="1800" kern="1200">
          <a:solidFill>
            <a:schemeClr val="tx1"/>
          </a:solidFill>
          <a:latin typeface="+mn-lt"/>
          <a:ea typeface="+mn-ea"/>
          <a:cs typeface="+mn-cs"/>
        </a:defRPr>
      </a:lvl8pPr>
      <a:lvl9pPr marL="3650762" algn="l" defTabSz="91269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44516" y="172291"/>
            <a:ext cx="8229023" cy="532279"/>
          </a:xfrm>
          <a:prstGeom prst="rect">
            <a:avLst/>
          </a:prstGeom>
          <a:noFill/>
          <a:ln w="9525">
            <a:noFill/>
            <a:miter lim="800000"/>
            <a:headEnd/>
            <a:tailEnd/>
          </a:ln>
        </p:spPr>
        <p:txBody>
          <a:bodyPr vert="horz" wrap="square" lIns="81882" tIns="40940" rIns="81882" bIns="40940" numCol="1" anchor="ctr" anchorCtr="0" compatLnSpc="1">
            <a:prstTxWarp prst="textNoShape">
              <a:avLst/>
            </a:prstTxWarp>
          </a:bodyPr>
          <a:lstStyle/>
          <a:p>
            <a:pPr lvl="0"/>
            <a:r>
              <a:rPr lang="en-US" smtClean="0"/>
              <a:t>Click to edit Master title style</a:t>
            </a:r>
          </a:p>
        </p:txBody>
      </p:sp>
      <p:sp>
        <p:nvSpPr>
          <p:cNvPr id="2051" name="Rectangle 3"/>
          <p:cNvSpPr>
            <a:spLocks noGrp="1" noChangeArrowheads="1"/>
          </p:cNvSpPr>
          <p:nvPr>
            <p:ph type="body" idx="1"/>
          </p:nvPr>
        </p:nvSpPr>
        <p:spPr bwMode="auto">
          <a:xfrm>
            <a:off x="457505" y="1032343"/>
            <a:ext cx="8229023" cy="4527176"/>
          </a:xfrm>
          <a:prstGeom prst="rect">
            <a:avLst/>
          </a:prstGeom>
          <a:noFill/>
          <a:ln w="9525">
            <a:noFill/>
            <a:miter lim="800000"/>
            <a:headEnd/>
            <a:tailEnd/>
          </a:ln>
        </p:spPr>
        <p:txBody>
          <a:bodyPr vert="horz" wrap="square" lIns="81882" tIns="40940" rIns="81882" bIns="4094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53319" name="Rectangle 7"/>
          <p:cNvSpPr>
            <a:spLocks noChangeArrowheads="1"/>
          </p:cNvSpPr>
          <p:nvPr/>
        </p:nvSpPr>
        <p:spPr bwMode="auto">
          <a:xfrm>
            <a:off x="346364" y="673754"/>
            <a:ext cx="2355273" cy="267540"/>
          </a:xfrm>
          <a:prstGeom prst="rect">
            <a:avLst/>
          </a:prstGeom>
          <a:solidFill>
            <a:srgbClr val="333399"/>
          </a:solidFill>
          <a:ln w="9525">
            <a:noFill/>
            <a:miter lim="800000"/>
            <a:headEnd/>
            <a:tailEnd/>
          </a:ln>
          <a:effectLst/>
        </p:spPr>
        <p:txBody>
          <a:bodyPr wrap="none" lIns="81912" tIns="40955" rIns="81912" bIns="40955" anchor="ctr"/>
          <a:lstStyle/>
          <a:p>
            <a:pPr eaLnBrk="0" hangingPunct="0">
              <a:spcBef>
                <a:spcPct val="20000"/>
              </a:spcBef>
              <a:buFont typeface="Wingdings" pitchFamily="2" charset="2"/>
              <a:buChar char="§"/>
              <a:defRPr/>
            </a:pPr>
            <a:endParaRPr lang="en-US" sz="1100" b="1" dirty="0">
              <a:solidFill>
                <a:srgbClr val="000000"/>
              </a:solidFill>
              <a:latin typeface="Arial" charset="0"/>
              <a:cs typeface="Times New Roman" pitchFamily="18" charset="0"/>
            </a:endParaRPr>
          </a:p>
        </p:txBody>
      </p:sp>
      <p:sp>
        <p:nvSpPr>
          <p:cNvPr id="653320" name="Rectangle 8"/>
          <p:cNvSpPr>
            <a:spLocks noChangeArrowheads="1"/>
          </p:cNvSpPr>
          <p:nvPr/>
        </p:nvSpPr>
        <p:spPr bwMode="auto">
          <a:xfrm>
            <a:off x="2701637" y="673754"/>
            <a:ext cx="6026727" cy="267540"/>
          </a:xfrm>
          <a:prstGeom prst="rect">
            <a:avLst/>
          </a:prstGeom>
          <a:solidFill>
            <a:srgbClr val="DDDDDD"/>
          </a:solidFill>
          <a:ln w="9525">
            <a:noFill/>
            <a:miter lim="800000"/>
            <a:headEnd/>
            <a:tailEnd/>
          </a:ln>
          <a:effectLst/>
        </p:spPr>
        <p:txBody>
          <a:bodyPr wrap="none" lIns="81912" tIns="40955" rIns="81912" bIns="40955" anchor="ctr"/>
          <a:lstStyle/>
          <a:p>
            <a:pPr eaLnBrk="0" hangingPunct="0">
              <a:spcBef>
                <a:spcPct val="20000"/>
              </a:spcBef>
              <a:buFont typeface="Wingdings" pitchFamily="2" charset="2"/>
              <a:buChar char="§"/>
              <a:defRPr/>
            </a:pPr>
            <a:endParaRPr lang="en-US" sz="1100" b="1" dirty="0">
              <a:solidFill>
                <a:srgbClr val="000000"/>
              </a:solidFill>
              <a:latin typeface="Arial" charset="0"/>
              <a:cs typeface="Times New Roman" pitchFamily="18" charset="0"/>
            </a:endParaRPr>
          </a:p>
        </p:txBody>
      </p:sp>
      <p:sp>
        <p:nvSpPr>
          <p:cNvPr id="653321" name="Line 9"/>
          <p:cNvSpPr>
            <a:spLocks noChangeShapeType="1"/>
          </p:cNvSpPr>
          <p:nvPr/>
        </p:nvSpPr>
        <p:spPr bwMode="auto">
          <a:xfrm flipH="1" flipV="1">
            <a:off x="6223000" y="201706"/>
            <a:ext cx="0" cy="472048"/>
          </a:xfrm>
          <a:prstGeom prst="line">
            <a:avLst/>
          </a:prstGeom>
          <a:noFill/>
          <a:ln w="9525">
            <a:solidFill>
              <a:srgbClr val="000066"/>
            </a:solidFill>
            <a:round/>
            <a:headEnd/>
            <a:tailEnd/>
          </a:ln>
          <a:effectLst/>
        </p:spPr>
        <p:txBody>
          <a:bodyPr wrap="none" lIns="81912" tIns="40955" rIns="81912" bIns="40955" anchor="ctr"/>
          <a:lstStyle/>
          <a:p>
            <a:pPr eaLnBrk="0" hangingPunct="0">
              <a:spcBef>
                <a:spcPct val="20000"/>
              </a:spcBef>
              <a:buFont typeface="Wingdings" pitchFamily="2" charset="2"/>
              <a:buChar char="§"/>
              <a:defRPr/>
            </a:pPr>
            <a:endParaRPr lang="en-US" sz="1100" b="1" dirty="0">
              <a:solidFill>
                <a:srgbClr val="000000"/>
              </a:solidFill>
              <a:latin typeface="Arial" charset="0"/>
              <a:cs typeface="Times New Roman" pitchFamily="18" charset="0"/>
            </a:endParaRPr>
          </a:p>
        </p:txBody>
      </p:sp>
      <p:sp>
        <p:nvSpPr>
          <p:cNvPr id="653322" name="Line 10"/>
          <p:cNvSpPr>
            <a:spLocks noChangeShapeType="1"/>
          </p:cNvSpPr>
          <p:nvPr/>
        </p:nvSpPr>
        <p:spPr bwMode="auto">
          <a:xfrm flipH="1">
            <a:off x="346364" y="673754"/>
            <a:ext cx="8382000" cy="0"/>
          </a:xfrm>
          <a:prstGeom prst="line">
            <a:avLst/>
          </a:prstGeom>
          <a:noFill/>
          <a:ln w="9525">
            <a:solidFill>
              <a:srgbClr val="000066"/>
            </a:solidFill>
            <a:round/>
            <a:headEnd/>
            <a:tailEnd/>
          </a:ln>
          <a:effectLst/>
        </p:spPr>
        <p:txBody>
          <a:bodyPr wrap="none" lIns="81912" tIns="40955" rIns="81912" bIns="40955" anchor="ctr"/>
          <a:lstStyle/>
          <a:p>
            <a:pPr eaLnBrk="0" hangingPunct="0">
              <a:spcBef>
                <a:spcPct val="20000"/>
              </a:spcBef>
              <a:buFont typeface="Wingdings" pitchFamily="2" charset="2"/>
              <a:buChar char="§"/>
              <a:defRPr/>
            </a:pPr>
            <a:endParaRPr lang="en-US" sz="1100" b="1" dirty="0">
              <a:solidFill>
                <a:srgbClr val="000000"/>
              </a:solidFill>
              <a:latin typeface="Arial" charset="0"/>
              <a:cs typeface="Times New Roman" pitchFamily="18" charset="0"/>
            </a:endParaRPr>
          </a:p>
        </p:txBody>
      </p:sp>
      <p:sp>
        <p:nvSpPr>
          <p:cNvPr id="653323" name="Line 11"/>
          <p:cNvSpPr>
            <a:spLocks noChangeShapeType="1"/>
          </p:cNvSpPr>
          <p:nvPr/>
        </p:nvSpPr>
        <p:spPr bwMode="auto">
          <a:xfrm flipV="1">
            <a:off x="346364" y="201723"/>
            <a:ext cx="0" cy="6223467"/>
          </a:xfrm>
          <a:prstGeom prst="line">
            <a:avLst/>
          </a:prstGeom>
          <a:noFill/>
          <a:ln w="9525">
            <a:solidFill>
              <a:srgbClr val="333399"/>
            </a:solidFill>
            <a:round/>
            <a:headEnd/>
            <a:tailEnd/>
          </a:ln>
          <a:effectLst/>
        </p:spPr>
        <p:txBody>
          <a:bodyPr wrap="none" lIns="81912" tIns="40955" rIns="81912" bIns="40955" anchor="ctr"/>
          <a:lstStyle/>
          <a:p>
            <a:pPr eaLnBrk="0" hangingPunct="0">
              <a:spcBef>
                <a:spcPct val="20000"/>
              </a:spcBef>
              <a:buFont typeface="Wingdings" pitchFamily="2" charset="2"/>
              <a:buChar char="§"/>
              <a:defRPr/>
            </a:pPr>
            <a:endParaRPr lang="en-US" sz="1100" b="1" dirty="0">
              <a:solidFill>
                <a:srgbClr val="000000"/>
              </a:solidFill>
              <a:latin typeface="Arial" charset="0"/>
              <a:cs typeface="Times New Roman" pitchFamily="18" charset="0"/>
            </a:endParaRPr>
          </a:p>
        </p:txBody>
      </p:sp>
      <p:sp>
        <p:nvSpPr>
          <p:cNvPr id="653324" name="Line 12"/>
          <p:cNvSpPr>
            <a:spLocks noChangeShapeType="1"/>
          </p:cNvSpPr>
          <p:nvPr/>
        </p:nvSpPr>
        <p:spPr bwMode="auto">
          <a:xfrm>
            <a:off x="8728364" y="201723"/>
            <a:ext cx="0" cy="6223467"/>
          </a:xfrm>
          <a:prstGeom prst="line">
            <a:avLst/>
          </a:prstGeom>
          <a:noFill/>
          <a:ln w="9525">
            <a:solidFill>
              <a:srgbClr val="333399"/>
            </a:solidFill>
            <a:round/>
            <a:headEnd/>
            <a:tailEnd/>
          </a:ln>
          <a:effectLst/>
        </p:spPr>
        <p:txBody>
          <a:bodyPr wrap="none" lIns="81912" tIns="40955" rIns="81912" bIns="40955" anchor="ctr"/>
          <a:lstStyle/>
          <a:p>
            <a:pPr eaLnBrk="0" hangingPunct="0">
              <a:spcBef>
                <a:spcPct val="20000"/>
              </a:spcBef>
              <a:buFont typeface="Wingdings" pitchFamily="2" charset="2"/>
              <a:buChar char="§"/>
              <a:defRPr/>
            </a:pPr>
            <a:endParaRPr lang="en-US" sz="1100" b="1" dirty="0">
              <a:solidFill>
                <a:srgbClr val="000000"/>
              </a:solidFill>
              <a:latin typeface="Arial" charset="0"/>
              <a:cs typeface="Times New Roman" pitchFamily="18" charset="0"/>
            </a:endParaRPr>
          </a:p>
        </p:txBody>
      </p:sp>
      <p:sp>
        <p:nvSpPr>
          <p:cNvPr id="653325" name="Line 13"/>
          <p:cNvSpPr>
            <a:spLocks noChangeShapeType="1"/>
          </p:cNvSpPr>
          <p:nvPr/>
        </p:nvSpPr>
        <p:spPr bwMode="auto">
          <a:xfrm flipH="1">
            <a:off x="346364" y="201706"/>
            <a:ext cx="8382000" cy="0"/>
          </a:xfrm>
          <a:prstGeom prst="line">
            <a:avLst/>
          </a:prstGeom>
          <a:noFill/>
          <a:ln w="9525">
            <a:solidFill>
              <a:srgbClr val="333399"/>
            </a:solidFill>
            <a:round/>
            <a:headEnd/>
            <a:tailEnd/>
          </a:ln>
          <a:effectLst/>
        </p:spPr>
        <p:txBody>
          <a:bodyPr wrap="none" lIns="81912" tIns="40955" rIns="81912" bIns="40955" anchor="ctr"/>
          <a:lstStyle/>
          <a:p>
            <a:pPr eaLnBrk="0" hangingPunct="0">
              <a:spcBef>
                <a:spcPct val="20000"/>
              </a:spcBef>
              <a:buFont typeface="Wingdings" pitchFamily="2" charset="2"/>
              <a:buChar char="§"/>
              <a:defRPr/>
            </a:pPr>
            <a:endParaRPr lang="en-US" sz="1100" b="1" dirty="0">
              <a:solidFill>
                <a:srgbClr val="000000"/>
              </a:solidFill>
              <a:latin typeface="Arial" charset="0"/>
              <a:cs typeface="Times New Roman" pitchFamily="18" charset="0"/>
            </a:endParaRPr>
          </a:p>
        </p:txBody>
      </p:sp>
      <p:grpSp>
        <p:nvGrpSpPr>
          <p:cNvPr id="2" name="Group 14"/>
          <p:cNvGrpSpPr>
            <a:grpSpLocks/>
          </p:cNvGrpSpPr>
          <p:nvPr/>
        </p:nvGrpSpPr>
        <p:grpSpPr bwMode="auto">
          <a:xfrm>
            <a:off x="346364" y="6425173"/>
            <a:ext cx="8382000" cy="0"/>
            <a:chOff x="240" y="4704"/>
            <a:chExt cx="5808" cy="0"/>
          </a:xfrm>
        </p:grpSpPr>
        <p:sp>
          <p:nvSpPr>
            <p:cNvPr id="653327" name="Line 15"/>
            <p:cNvSpPr>
              <a:spLocks noChangeShapeType="1"/>
            </p:cNvSpPr>
            <p:nvPr/>
          </p:nvSpPr>
          <p:spPr bwMode="auto">
            <a:xfrm>
              <a:off x="240" y="4704"/>
              <a:ext cx="1776" cy="0"/>
            </a:xfrm>
            <a:prstGeom prst="line">
              <a:avLst/>
            </a:prstGeom>
            <a:noFill/>
            <a:ln w="9525">
              <a:solidFill>
                <a:srgbClr val="333399"/>
              </a:solidFill>
              <a:round/>
              <a:headEnd/>
              <a:tailEnd/>
            </a:ln>
            <a:effectLst/>
          </p:spPr>
          <p:txBody>
            <a:bodyPr wrap="none" anchor="ctr"/>
            <a:lstStyle/>
            <a:p>
              <a:pPr eaLnBrk="0" hangingPunct="0">
                <a:spcBef>
                  <a:spcPct val="20000"/>
                </a:spcBef>
                <a:buFont typeface="Wingdings" pitchFamily="2" charset="2"/>
                <a:buChar char="§"/>
                <a:defRPr/>
              </a:pPr>
              <a:endParaRPr lang="en-US" sz="1100" b="1" dirty="0">
                <a:solidFill>
                  <a:srgbClr val="000000"/>
                </a:solidFill>
                <a:latin typeface="Arial" charset="0"/>
                <a:cs typeface="Times New Roman" pitchFamily="18" charset="0"/>
              </a:endParaRPr>
            </a:p>
          </p:txBody>
        </p:sp>
        <p:sp>
          <p:nvSpPr>
            <p:cNvPr id="653328" name="Line 16"/>
            <p:cNvSpPr>
              <a:spLocks noChangeShapeType="1"/>
            </p:cNvSpPr>
            <p:nvPr/>
          </p:nvSpPr>
          <p:spPr bwMode="auto">
            <a:xfrm>
              <a:off x="2016" y="4704"/>
              <a:ext cx="4032" cy="0"/>
            </a:xfrm>
            <a:prstGeom prst="line">
              <a:avLst/>
            </a:prstGeom>
            <a:noFill/>
            <a:ln w="9525">
              <a:solidFill>
                <a:srgbClr val="333399"/>
              </a:solidFill>
              <a:round/>
              <a:headEnd/>
              <a:tailEnd/>
            </a:ln>
            <a:effectLst/>
          </p:spPr>
          <p:txBody>
            <a:bodyPr wrap="none" anchor="ctr"/>
            <a:lstStyle/>
            <a:p>
              <a:pPr eaLnBrk="0" hangingPunct="0">
                <a:spcBef>
                  <a:spcPct val="20000"/>
                </a:spcBef>
                <a:buFont typeface="Wingdings" pitchFamily="2" charset="2"/>
                <a:buChar char="§"/>
                <a:defRPr/>
              </a:pPr>
              <a:endParaRPr lang="en-US" sz="1100" b="1" dirty="0">
                <a:solidFill>
                  <a:srgbClr val="000000"/>
                </a:solidFill>
                <a:latin typeface="Arial" charset="0"/>
                <a:cs typeface="Times New Roman" pitchFamily="18" charset="0"/>
              </a:endParaRPr>
            </a:p>
          </p:txBody>
        </p:sp>
      </p:grpSp>
      <p:sp>
        <p:nvSpPr>
          <p:cNvPr id="653331" name="Text Box 19"/>
          <p:cNvSpPr txBox="1">
            <a:spLocks noChangeArrowheads="1"/>
          </p:cNvSpPr>
          <p:nvPr/>
        </p:nvSpPr>
        <p:spPr bwMode="auto">
          <a:xfrm>
            <a:off x="1200744" y="6500813"/>
            <a:ext cx="3456421" cy="182096"/>
          </a:xfrm>
          <a:prstGeom prst="rect">
            <a:avLst/>
          </a:prstGeom>
          <a:noFill/>
          <a:ln w="9525">
            <a:noFill/>
            <a:miter lim="800000"/>
            <a:headEnd/>
            <a:tailEnd/>
          </a:ln>
          <a:effectLst/>
        </p:spPr>
        <p:txBody>
          <a:bodyPr lIns="0" tIns="0" rIns="0" bIns="0"/>
          <a:lstStyle/>
          <a:p>
            <a:pPr algn="r" eaLnBrk="0" hangingPunct="0">
              <a:spcBef>
                <a:spcPct val="50000"/>
              </a:spcBef>
              <a:defRPr/>
            </a:pPr>
            <a:r>
              <a:rPr lang="en-US" sz="800" dirty="0">
                <a:solidFill>
                  <a:srgbClr val="000000"/>
                </a:solidFill>
                <a:cs typeface="Times New Roman" pitchFamily="18" charset="0"/>
              </a:rPr>
              <a:t>Slide </a:t>
            </a:r>
            <a:fld id="{195A7DFF-C23B-479F-A22D-2404B443CCB5}" type="slidenum">
              <a:rPr lang="en-US" sz="800">
                <a:solidFill>
                  <a:srgbClr val="000000"/>
                </a:solidFill>
                <a:cs typeface="Times New Roman" pitchFamily="18" charset="0"/>
              </a:rPr>
              <a:pPr algn="r" eaLnBrk="0" hangingPunct="0">
                <a:spcBef>
                  <a:spcPct val="50000"/>
                </a:spcBef>
                <a:defRPr/>
              </a:pPr>
              <a:t>‹#›</a:t>
            </a:fld>
            <a:endParaRPr lang="en-US" sz="800" dirty="0">
              <a:solidFill>
                <a:srgbClr val="000000"/>
              </a:solidFill>
              <a:cs typeface="Times New Roman" pitchFamily="18" charset="0"/>
            </a:endParaRPr>
          </a:p>
          <a:p>
            <a:pPr algn="ctr" eaLnBrk="0" hangingPunct="0">
              <a:spcBef>
                <a:spcPct val="50000"/>
              </a:spcBef>
              <a:defRPr/>
            </a:pPr>
            <a:endParaRPr lang="en-US" altLang="en-US" sz="800" dirty="0">
              <a:solidFill>
                <a:srgbClr val="000000"/>
              </a:solidFill>
              <a:cs typeface="Times New Roman" pitchFamily="18" charset="0"/>
            </a:endParaRPr>
          </a:p>
        </p:txBody>
      </p:sp>
      <p:pic>
        <p:nvPicPr>
          <p:cNvPr id="2061" name="Picture 15" descr="jpm_chase_logo_final.jpg"/>
          <p:cNvPicPr>
            <a:picLocks noChangeAspect="1"/>
          </p:cNvPicPr>
          <p:nvPr/>
        </p:nvPicPr>
        <p:blipFill>
          <a:blip r:embed="rId14" cstate="print"/>
          <a:srcRect/>
          <a:stretch>
            <a:fillRect/>
          </a:stretch>
        </p:blipFill>
        <p:spPr bwMode="auto">
          <a:xfrm>
            <a:off x="6322580" y="362791"/>
            <a:ext cx="2327852" cy="14987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Lst>
  <p:hf hdr="0"/>
  <p:txStyles>
    <p:titleStyle>
      <a:lvl1pPr algn="l" rtl="0" eaLnBrk="1" fontAlgn="base" hangingPunct="1">
        <a:spcBef>
          <a:spcPct val="0"/>
        </a:spcBef>
        <a:spcAft>
          <a:spcPct val="0"/>
        </a:spcAft>
        <a:defRPr sz="1800" b="1">
          <a:solidFill>
            <a:schemeClr val="tx2"/>
          </a:solidFill>
          <a:latin typeface="+mj-lt"/>
          <a:ea typeface="+mj-ea"/>
          <a:cs typeface="+mj-cs"/>
        </a:defRPr>
      </a:lvl1pPr>
      <a:lvl2pPr algn="l" rtl="0" eaLnBrk="1" fontAlgn="base" hangingPunct="1">
        <a:spcBef>
          <a:spcPct val="0"/>
        </a:spcBef>
        <a:spcAft>
          <a:spcPct val="0"/>
        </a:spcAft>
        <a:defRPr sz="1800" b="1">
          <a:solidFill>
            <a:schemeClr val="tx2"/>
          </a:solidFill>
          <a:latin typeface="Trebuchet MS" pitchFamily="34" charset="0"/>
        </a:defRPr>
      </a:lvl2pPr>
      <a:lvl3pPr algn="l" rtl="0" eaLnBrk="1" fontAlgn="base" hangingPunct="1">
        <a:spcBef>
          <a:spcPct val="0"/>
        </a:spcBef>
        <a:spcAft>
          <a:spcPct val="0"/>
        </a:spcAft>
        <a:defRPr sz="1800" b="1">
          <a:solidFill>
            <a:schemeClr val="tx2"/>
          </a:solidFill>
          <a:latin typeface="Trebuchet MS" pitchFamily="34" charset="0"/>
        </a:defRPr>
      </a:lvl3pPr>
      <a:lvl4pPr algn="l" rtl="0" eaLnBrk="1" fontAlgn="base" hangingPunct="1">
        <a:spcBef>
          <a:spcPct val="0"/>
        </a:spcBef>
        <a:spcAft>
          <a:spcPct val="0"/>
        </a:spcAft>
        <a:defRPr sz="1800" b="1">
          <a:solidFill>
            <a:schemeClr val="tx2"/>
          </a:solidFill>
          <a:latin typeface="Trebuchet MS" pitchFamily="34" charset="0"/>
        </a:defRPr>
      </a:lvl4pPr>
      <a:lvl5pPr algn="l" rtl="0" eaLnBrk="1" fontAlgn="base" hangingPunct="1">
        <a:spcBef>
          <a:spcPct val="0"/>
        </a:spcBef>
        <a:spcAft>
          <a:spcPct val="0"/>
        </a:spcAft>
        <a:defRPr sz="1800" b="1">
          <a:solidFill>
            <a:schemeClr val="tx2"/>
          </a:solidFill>
          <a:latin typeface="Trebuchet MS" pitchFamily="34" charset="0"/>
        </a:defRPr>
      </a:lvl5pPr>
      <a:lvl6pPr marL="409523" algn="l" rtl="0" eaLnBrk="1" fontAlgn="base" hangingPunct="1">
        <a:spcBef>
          <a:spcPct val="0"/>
        </a:spcBef>
        <a:spcAft>
          <a:spcPct val="0"/>
        </a:spcAft>
        <a:defRPr sz="1800" b="1">
          <a:solidFill>
            <a:schemeClr val="tx2"/>
          </a:solidFill>
          <a:latin typeface="Trebuchet MS" pitchFamily="34" charset="0"/>
        </a:defRPr>
      </a:lvl6pPr>
      <a:lvl7pPr marL="819047" algn="l" rtl="0" eaLnBrk="1" fontAlgn="base" hangingPunct="1">
        <a:spcBef>
          <a:spcPct val="0"/>
        </a:spcBef>
        <a:spcAft>
          <a:spcPct val="0"/>
        </a:spcAft>
        <a:defRPr sz="1800" b="1">
          <a:solidFill>
            <a:schemeClr val="tx2"/>
          </a:solidFill>
          <a:latin typeface="Trebuchet MS" pitchFamily="34" charset="0"/>
        </a:defRPr>
      </a:lvl7pPr>
      <a:lvl8pPr marL="1228572" algn="l" rtl="0" eaLnBrk="1" fontAlgn="base" hangingPunct="1">
        <a:spcBef>
          <a:spcPct val="0"/>
        </a:spcBef>
        <a:spcAft>
          <a:spcPct val="0"/>
        </a:spcAft>
        <a:defRPr sz="1800" b="1">
          <a:solidFill>
            <a:schemeClr val="tx2"/>
          </a:solidFill>
          <a:latin typeface="Trebuchet MS" pitchFamily="34" charset="0"/>
        </a:defRPr>
      </a:lvl8pPr>
      <a:lvl9pPr marL="1638095" algn="l" rtl="0" eaLnBrk="1" fontAlgn="base" hangingPunct="1">
        <a:spcBef>
          <a:spcPct val="0"/>
        </a:spcBef>
        <a:spcAft>
          <a:spcPct val="0"/>
        </a:spcAft>
        <a:defRPr sz="1800" b="1">
          <a:solidFill>
            <a:schemeClr val="tx2"/>
          </a:solidFill>
          <a:latin typeface="Trebuchet MS" pitchFamily="34" charset="0"/>
        </a:defRPr>
      </a:lvl9pPr>
    </p:titleStyle>
    <p:bodyStyle>
      <a:lvl1pPr marL="307142" indent="-307142" algn="l" rtl="0" eaLnBrk="1" fontAlgn="base" hangingPunct="1">
        <a:spcBef>
          <a:spcPct val="20000"/>
        </a:spcBef>
        <a:spcAft>
          <a:spcPct val="0"/>
        </a:spcAft>
        <a:buChar char="•"/>
        <a:defRPr sz="1400">
          <a:solidFill>
            <a:schemeClr val="tx1"/>
          </a:solidFill>
          <a:latin typeface="+mn-lt"/>
          <a:ea typeface="+mn-ea"/>
          <a:cs typeface="+mn-cs"/>
        </a:defRPr>
      </a:lvl1pPr>
      <a:lvl2pPr marL="665476" indent="-257374" algn="l" rtl="0" eaLnBrk="1" fontAlgn="base" hangingPunct="1">
        <a:spcBef>
          <a:spcPct val="20000"/>
        </a:spcBef>
        <a:spcAft>
          <a:spcPct val="0"/>
        </a:spcAft>
        <a:buChar char="–"/>
        <a:defRPr sz="1300">
          <a:solidFill>
            <a:schemeClr val="tx1"/>
          </a:solidFill>
          <a:latin typeface="+mn-lt"/>
        </a:defRPr>
      </a:lvl2pPr>
      <a:lvl3pPr marL="1023811" indent="-204762" algn="l" rtl="0" eaLnBrk="1" fontAlgn="base" hangingPunct="1">
        <a:spcBef>
          <a:spcPct val="20000"/>
        </a:spcBef>
        <a:spcAft>
          <a:spcPct val="0"/>
        </a:spcAft>
        <a:buChar char="•"/>
        <a:defRPr sz="1100">
          <a:solidFill>
            <a:schemeClr val="tx1"/>
          </a:solidFill>
          <a:latin typeface="+mn-lt"/>
        </a:defRPr>
      </a:lvl3pPr>
      <a:lvl4pPr marL="1433337" indent="-204762" algn="l" rtl="0" eaLnBrk="1" fontAlgn="base" hangingPunct="1">
        <a:spcBef>
          <a:spcPct val="20000"/>
        </a:spcBef>
        <a:spcAft>
          <a:spcPct val="0"/>
        </a:spcAft>
        <a:buChar char="–"/>
        <a:defRPr sz="900">
          <a:solidFill>
            <a:schemeClr val="tx1"/>
          </a:solidFill>
          <a:latin typeface="+mn-lt"/>
        </a:defRPr>
      </a:lvl4pPr>
      <a:lvl5pPr marL="1842859" indent="-204762" algn="l" rtl="0" eaLnBrk="1" fontAlgn="base" hangingPunct="1">
        <a:spcBef>
          <a:spcPct val="20000"/>
        </a:spcBef>
        <a:spcAft>
          <a:spcPct val="0"/>
        </a:spcAft>
        <a:buChar char="»"/>
        <a:defRPr sz="700">
          <a:solidFill>
            <a:schemeClr val="tx1"/>
          </a:solidFill>
          <a:latin typeface="+mn-lt"/>
        </a:defRPr>
      </a:lvl5pPr>
      <a:lvl6pPr marL="2252388" indent="-204762" algn="l" rtl="0" eaLnBrk="1" fontAlgn="base" hangingPunct="1">
        <a:spcBef>
          <a:spcPct val="20000"/>
        </a:spcBef>
        <a:spcAft>
          <a:spcPct val="0"/>
        </a:spcAft>
        <a:buChar char="»"/>
        <a:defRPr sz="700">
          <a:solidFill>
            <a:schemeClr val="tx1"/>
          </a:solidFill>
          <a:latin typeface="+mn-lt"/>
        </a:defRPr>
      </a:lvl6pPr>
      <a:lvl7pPr marL="2661909" indent="-204762" algn="l" rtl="0" eaLnBrk="1" fontAlgn="base" hangingPunct="1">
        <a:spcBef>
          <a:spcPct val="20000"/>
        </a:spcBef>
        <a:spcAft>
          <a:spcPct val="0"/>
        </a:spcAft>
        <a:buChar char="»"/>
        <a:defRPr sz="700">
          <a:solidFill>
            <a:schemeClr val="tx1"/>
          </a:solidFill>
          <a:latin typeface="+mn-lt"/>
        </a:defRPr>
      </a:lvl7pPr>
      <a:lvl8pPr marL="3071441" indent="-204762" algn="l" rtl="0" eaLnBrk="1" fontAlgn="base" hangingPunct="1">
        <a:spcBef>
          <a:spcPct val="20000"/>
        </a:spcBef>
        <a:spcAft>
          <a:spcPct val="0"/>
        </a:spcAft>
        <a:buChar char="»"/>
        <a:defRPr sz="700">
          <a:solidFill>
            <a:schemeClr val="tx1"/>
          </a:solidFill>
          <a:latin typeface="+mn-lt"/>
        </a:defRPr>
      </a:lvl8pPr>
      <a:lvl9pPr marL="3480957" indent="-204762" algn="l" rtl="0" eaLnBrk="1" fontAlgn="base" hangingPunct="1">
        <a:spcBef>
          <a:spcPct val="20000"/>
        </a:spcBef>
        <a:spcAft>
          <a:spcPct val="0"/>
        </a:spcAft>
        <a:buChar char="»"/>
        <a:defRPr sz="700">
          <a:solidFill>
            <a:schemeClr val="tx1"/>
          </a:solidFill>
          <a:latin typeface="+mn-lt"/>
        </a:defRPr>
      </a:lvl9pPr>
    </p:bodyStyle>
    <p:otherStyle>
      <a:defPPr>
        <a:defRPr lang="en-US"/>
      </a:defPPr>
      <a:lvl1pPr marL="0" algn="l" defTabSz="819047" rtl="0" eaLnBrk="1" latinLnBrk="0" hangingPunct="1">
        <a:defRPr sz="1600" kern="1200">
          <a:solidFill>
            <a:schemeClr val="tx1"/>
          </a:solidFill>
          <a:latin typeface="+mn-lt"/>
          <a:ea typeface="+mn-ea"/>
          <a:cs typeface="+mn-cs"/>
        </a:defRPr>
      </a:lvl1pPr>
      <a:lvl2pPr marL="409523" algn="l" defTabSz="819047" rtl="0" eaLnBrk="1" latinLnBrk="0" hangingPunct="1">
        <a:defRPr sz="1600" kern="1200">
          <a:solidFill>
            <a:schemeClr val="tx1"/>
          </a:solidFill>
          <a:latin typeface="+mn-lt"/>
          <a:ea typeface="+mn-ea"/>
          <a:cs typeface="+mn-cs"/>
        </a:defRPr>
      </a:lvl2pPr>
      <a:lvl3pPr marL="819047" algn="l" defTabSz="819047" rtl="0" eaLnBrk="1" latinLnBrk="0" hangingPunct="1">
        <a:defRPr sz="1600" kern="1200">
          <a:solidFill>
            <a:schemeClr val="tx1"/>
          </a:solidFill>
          <a:latin typeface="+mn-lt"/>
          <a:ea typeface="+mn-ea"/>
          <a:cs typeface="+mn-cs"/>
        </a:defRPr>
      </a:lvl3pPr>
      <a:lvl4pPr marL="1228572" algn="l" defTabSz="819047" rtl="0" eaLnBrk="1" latinLnBrk="0" hangingPunct="1">
        <a:defRPr sz="1600" kern="1200">
          <a:solidFill>
            <a:schemeClr val="tx1"/>
          </a:solidFill>
          <a:latin typeface="+mn-lt"/>
          <a:ea typeface="+mn-ea"/>
          <a:cs typeface="+mn-cs"/>
        </a:defRPr>
      </a:lvl4pPr>
      <a:lvl5pPr marL="1638095" algn="l" defTabSz="819047" rtl="0" eaLnBrk="1" latinLnBrk="0" hangingPunct="1">
        <a:defRPr sz="1600" kern="1200">
          <a:solidFill>
            <a:schemeClr val="tx1"/>
          </a:solidFill>
          <a:latin typeface="+mn-lt"/>
          <a:ea typeface="+mn-ea"/>
          <a:cs typeface="+mn-cs"/>
        </a:defRPr>
      </a:lvl5pPr>
      <a:lvl6pPr marL="2047623" algn="l" defTabSz="819047" rtl="0" eaLnBrk="1" latinLnBrk="0" hangingPunct="1">
        <a:defRPr sz="1600" kern="1200">
          <a:solidFill>
            <a:schemeClr val="tx1"/>
          </a:solidFill>
          <a:latin typeface="+mn-lt"/>
          <a:ea typeface="+mn-ea"/>
          <a:cs typeface="+mn-cs"/>
        </a:defRPr>
      </a:lvl6pPr>
      <a:lvl7pPr marL="2457147" algn="l" defTabSz="819047" rtl="0" eaLnBrk="1" latinLnBrk="0" hangingPunct="1">
        <a:defRPr sz="1600" kern="1200">
          <a:solidFill>
            <a:schemeClr val="tx1"/>
          </a:solidFill>
          <a:latin typeface="+mn-lt"/>
          <a:ea typeface="+mn-ea"/>
          <a:cs typeface="+mn-cs"/>
        </a:defRPr>
      </a:lvl7pPr>
      <a:lvl8pPr marL="2866670" algn="l" defTabSz="819047" rtl="0" eaLnBrk="1" latinLnBrk="0" hangingPunct="1">
        <a:defRPr sz="1600" kern="1200">
          <a:solidFill>
            <a:schemeClr val="tx1"/>
          </a:solidFill>
          <a:latin typeface="+mn-lt"/>
          <a:ea typeface="+mn-ea"/>
          <a:cs typeface="+mn-cs"/>
        </a:defRPr>
      </a:lvl8pPr>
      <a:lvl9pPr marL="3276194" algn="l" defTabSz="819047" rtl="0" eaLnBrk="1" latinLnBrk="0" hangingPunct="1">
        <a:defRPr sz="1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2400" y="1634971"/>
            <a:ext cx="8831802" cy="50454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399" y="152400"/>
            <a:ext cx="8814047" cy="1346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381000" y="355847"/>
            <a:ext cx="8381260" cy="105439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0999" y="1719071"/>
            <a:ext cx="8407893" cy="440740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70888" y="6356350"/>
            <a:ext cx="2133600" cy="274320"/>
          </a:xfrm>
          <a:prstGeom prst="rect">
            <a:avLst/>
          </a:prstGeom>
        </p:spPr>
        <p:txBody>
          <a:bodyPr vert="horz" lIns="91440" tIns="45720" rIns="91440" bIns="45720" rtlCol="0" anchor="ctr"/>
          <a:lstStyle>
            <a:lvl1pPr algn="l">
              <a:defRPr sz="1100">
                <a:solidFill>
                  <a:schemeClr val="tx2"/>
                </a:solidFill>
              </a:defRPr>
            </a:lvl1pPr>
          </a:lstStyle>
          <a:p>
            <a:fld id="{EC43563C-D9B3-4432-B336-144C997D6215}" type="datetime1">
              <a:rPr lang="en-US" smtClean="0"/>
              <a:pPr/>
              <a:t>10/31/2013</a:t>
            </a:fld>
            <a:endParaRPr lang="en-US" dirty="0"/>
          </a:p>
        </p:txBody>
      </p:sp>
      <p:sp>
        <p:nvSpPr>
          <p:cNvPr id="5" name="Footer Placeholder 4"/>
          <p:cNvSpPr>
            <a:spLocks noGrp="1"/>
          </p:cNvSpPr>
          <p:nvPr>
            <p:ph type="ftr" sz="quarter" idx="3"/>
          </p:nvPr>
        </p:nvSpPr>
        <p:spPr>
          <a:xfrm>
            <a:off x="3048000" y="6356350"/>
            <a:ext cx="3352800" cy="274320"/>
          </a:xfrm>
          <a:prstGeom prst="rect">
            <a:avLst/>
          </a:prstGeom>
        </p:spPr>
        <p:txBody>
          <a:bodyPr vert="horz" lIns="91440" tIns="45720" rIns="91440" bIns="45720" rtlCol="0" anchor="ctr"/>
          <a:lstStyle>
            <a:lvl1pPr algn="ctr">
              <a:defRPr sz="1100">
                <a:solidFill>
                  <a:schemeClr val="tx2"/>
                </a:solidFill>
              </a:defRPr>
            </a:lvl1pPr>
          </a:lstStyle>
          <a:p>
            <a:endParaRPr lang="en-US" dirty="0"/>
          </a:p>
        </p:txBody>
      </p:sp>
      <p:sp>
        <p:nvSpPr>
          <p:cNvPr id="6" name="Slide Number Placeholder 5"/>
          <p:cNvSpPr>
            <a:spLocks noGrp="1"/>
          </p:cNvSpPr>
          <p:nvPr>
            <p:ph type="sldNum" sz="quarter" idx="4"/>
          </p:nvPr>
        </p:nvSpPr>
        <p:spPr>
          <a:xfrm>
            <a:off x="8234680" y="6355080"/>
            <a:ext cx="582966" cy="274320"/>
          </a:xfrm>
          <a:prstGeom prst="rect">
            <a:avLst/>
          </a:prstGeom>
          <a:ln w="19050">
            <a:noFill/>
          </a:ln>
        </p:spPr>
        <p:txBody>
          <a:bodyPr vert="horz" lIns="91440" tIns="45720" rIns="91440" bIns="45720" rtlCol="0" anchor="ctr"/>
          <a:lstStyle>
            <a:lvl1pPr algn="ctr">
              <a:defRPr sz="1100">
                <a:solidFill>
                  <a:schemeClr val="tx2"/>
                </a:solidFill>
              </a:defRPr>
            </a:lvl1pPr>
          </a:lstStyle>
          <a:p>
            <a:pPr algn="r"/>
            <a:fld id="{F7886C9C-DC18-4195-8FD5-A50AA931D419}" type="slidenum">
              <a:rPr lang="en-US" smtClean="0"/>
              <a:pPr algn="r"/>
              <a:t>‹#›</a:t>
            </a:fld>
            <a:endParaRPr lang="en-US" dirty="0"/>
          </a:p>
        </p:txBody>
      </p:sp>
    </p:spTree>
  </p:cSld>
  <p:clrMap bg1="lt1" tx1="dk1" bg2="lt2" tx2="dk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77" r:id="rId6"/>
    <p:sldLayoutId id="2147483878" r:id="rId7"/>
    <p:sldLayoutId id="2147483879" r:id="rId8"/>
    <p:sldLayoutId id="2147483880" r:id="rId9"/>
    <p:sldLayoutId id="2147483881" r:id="rId10"/>
    <p:sldLayoutId id="2147483882" r:id="rId11"/>
  </p:sldLayoutIdLst>
  <p:txStyles>
    <p:title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p:titleStyle>
    <p:body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J.P. Morgan</a:t>
            </a:r>
          </a:p>
          <a:p>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Force For Good </a:t>
            </a:r>
            <a:endPar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2" name="Title 1"/>
          <p:cNvSpPr>
            <a:spLocks noGrp="1"/>
          </p:cNvSpPr>
          <p:nvPr>
            <p:ph type="title"/>
          </p:nvPr>
        </p:nvSpPr>
        <p:spPr>
          <a:xfrm>
            <a:off x="457200" y="2057400"/>
            <a:ext cx="6324600" cy="1828800"/>
          </a:xfrm>
        </p:spPr>
        <p:txBody>
          <a:bodyPr>
            <a:normAutofit fontScale="90000"/>
          </a:bodyPr>
          <a:lstStyle/>
          <a:p>
            <a:r>
              <a:rPr lang="en-US"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Single Stop USA</a:t>
            </a:r>
            <a:br>
              <a:rPr lang="en-US"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br>
            <a:r>
              <a:rPr lang="en-US"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r>
            <a:br>
              <a:rPr lang="en-US"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br>
            <a:r>
              <a:rPr lang="en-US"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Student Support Solution </a:t>
            </a:r>
            <a:endParaRPr lang="en-US"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 new website is being rolled out to students that will help them view and apply for financial aid.</a:t>
            </a:r>
          </a:p>
          <a:p>
            <a:r>
              <a:rPr lang="en-US" dirty="0" smtClean="0"/>
              <a:t>As students use the site, questions will naturally arise that Single Stop personal would need to respond to. Given the number of students that could potentially use the site, some sort of queue will need to be utilized and the solution will need to scale as the site grows.</a:t>
            </a:r>
          </a:p>
        </p:txBody>
      </p:sp>
      <p:sp>
        <p:nvSpPr>
          <p:cNvPr id="3" name="Title 2"/>
          <p:cNvSpPr>
            <a:spLocks noGrp="1"/>
          </p:cNvSpPr>
          <p:nvPr>
            <p:ph type="title"/>
          </p:nvPr>
        </p:nvSpPr>
        <p:spPr/>
        <p:txBody>
          <a:bodyPr/>
          <a:lstStyle/>
          <a:p>
            <a:r>
              <a:rPr lang="en-US" dirty="0" smtClean="0"/>
              <a:t>Challenge</a:t>
            </a:r>
            <a:endParaRPr lang="en-US" dirty="0"/>
          </a:p>
        </p:txBody>
      </p:sp>
    </p:spTree>
    <p:extLst>
      <p:ext uri="{BB962C8B-B14F-4D97-AF65-F5344CB8AC3E}">
        <p14:creationId xmlns:p14="http://schemas.microsoft.com/office/powerpoint/2010/main" val="5230269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5029200"/>
          </a:xfrm>
        </p:spPr>
        <p:txBody>
          <a:bodyPr>
            <a:normAutofit/>
          </a:bodyPr>
          <a:lstStyle/>
          <a:p>
            <a:r>
              <a:rPr lang="en-US" dirty="0"/>
              <a:t>Single Stop relies on a windows stack and has a preference for C#/</a:t>
            </a:r>
            <a:r>
              <a:rPr lang="en-US" dirty="0" err="1"/>
              <a:t>.Net</a:t>
            </a:r>
            <a:r>
              <a:rPr lang="en-US" dirty="0"/>
              <a:t> technologies</a:t>
            </a:r>
            <a:r>
              <a:rPr lang="en-US" dirty="0" smtClean="0"/>
              <a:t>.</a:t>
            </a:r>
          </a:p>
          <a:p>
            <a:r>
              <a:rPr lang="en-US" dirty="0"/>
              <a:t>Microsoft Dynamics CRM is currently utilized to store financial benefits information</a:t>
            </a:r>
            <a:r>
              <a:rPr lang="en-US" dirty="0" smtClean="0"/>
              <a:t>.</a:t>
            </a:r>
          </a:p>
          <a:p>
            <a:r>
              <a:rPr lang="en-US" dirty="0" smtClean="0"/>
              <a:t>Deploying a CRM solution would provide a lot of functionality out of the box as well as long term support either from an open source community or paid support fees.  </a:t>
            </a:r>
          </a:p>
          <a:p>
            <a:r>
              <a:rPr lang="en-US" dirty="0" smtClean="0"/>
              <a:t>The </a:t>
            </a:r>
            <a:r>
              <a:rPr lang="en-US" dirty="0"/>
              <a:t>solution will need to be generic so it can be implemented in the new student portal currently being built out</a:t>
            </a:r>
            <a:r>
              <a:rPr lang="en-US" dirty="0" smtClean="0"/>
              <a:t>.</a:t>
            </a:r>
          </a:p>
          <a:p>
            <a:r>
              <a:rPr lang="en-US" dirty="0" smtClean="0"/>
              <a:t>Web services would allow abstraction from the CRM and provide the front end developers freedom to choose how they want to interact with the queue.</a:t>
            </a:r>
          </a:p>
        </p:txBody>
      </p:sp>
      <p:sp>
        <p:nvSpPr>
          <p:cNvPr id="2" name="Title 1"/>
          <p:cNvSpPr>
            <a:spLocks noGrp="1"/>
          </p:cNvSpPr>
          <p:nvPr>
            <p:ph type="title"/>
          </p:nvPr>
        </p:nvSpPr>
        <p:spPr/>
        <p:txBody>
          <a:bodyPr/>
          <a:lstStyle/>
          <a:p>
            <a:r>
              <a:rPr lang="en-US" dirty="0" smtClean="0"/>
              <a:t>Proposed Solution Guidelines</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smtClean="0"/>
              <a:t>The team researched, deployed, and tested several CRM options so they could be thoroughly vetted. Some of the solutions we looked at were:</a:t>
            </a:r>
          </a:p>
          <a:p>
            <a:pPr lvl="1"/>
            <a:r>
              <a:rPr lang="en-US" dirty="0" smtClean="0"/>
              <a:t>Microsoft Dynamics</a:t>
            </a:r>
          </a:p>
          <a:p>
            <a:pPr lvl="1"/>
            <a:r>
              <a:rPr lang="en-US" dirty="0" err="1" smtClean="0"/>
              <a:t>Dotnetnuke</a:t>
            </a:r>
            <a:endParaRPr lang="en-US" dirty="0" smtClean="0"/>
          </a:p>
          <a:p>
            <a:pPr lvl="1"/>
            <a:r>
              <a:rPr lang="en-US" dirty="0" err="1" smtClean="0"/>
              <a:t>Sugarcrm</a:t>
            </a:r>
            <a:endParaRPr lang="en-US" dirty="0" smtClean="0"/>
          </a:p>
          <a:p>
            <a:pPr lvl="1"/>
            <a:r>
              <a:rPr lang="en-US" dirty="0" smtClean="0"/>
              <a:t>Orchard CRM</a:t>
            </a:r>
            <a:endParaRPr lang="en-US" dirty="0" smtClean="0"/>
          </a:p>
          <a:p>
            <a:pPr lvl="1"/>
            <a:r>
              <a:rPr lang="en-US" dirty="0" err="1" smtClean="0"/>
              <a:t>Joomla</a:t>
            </a:r>
            <a:r>
              <a:rPr lang="en-US" dirty="0" smtClean="0"/>
              <a:t> and Drupal</a:t>
            </a:r>
          </a:p>
          <a:p>
            <a:pPr lvl="1"/>
            <a:endParaRPr lang="en-US" dirty="0" smtClean="0"/>
          </a:p>
          <a:p>
            <a:r>
              <a:rPr lang="en-US" dirty="0" smtClean="0"/>
              <a:t>Ultimately after reviewing the solutions we decided to go with the 2011 version of Microsoft Dynamics CRM due three main advantages:</a:t>
            </a:r>
          </a:p>
          <a:p>
            <a:pPr lvl="1"/>
            <a:r>
              <a:rPr lang="en-US" dirty="0" smtClean="0"/>
              <a:t>Single Stop already has exposure to the CRM so the learning curve would be less</a:t>
            </a:r>
          </a:p>
          <a:p>
            <a:pPr lvl="1"/>
            <a:r>
              <a:rPr lang="en-US" dirty="0" smtClean="0"/>
              <a:t>Dynamics offers a comprehensive web services package</a:t>
            </a:r>
          </a:p>
          <a:p>
            <a:pPr lvl="1"/>
            <a:r>
              <a:rPr lang="en-US" dirty="0" smtClean="0"/>
              <a:t>Dynamics has a built in helpdesk support model</a:t>
            </a:r>
          </a:p>
          <a:p>
            <a:pPr lvl="1"/>
            <a:endParaRPr lang="en-US" dirty="0"/>
          </a:p>
        </p:txBody>
      </p:sp>
      <p:sp>
        <p:nvSpPr>
          <p:cNvPr id="3" name="Title 2"/>
          <p:cNvSpPr>
            <a:spLocks noGrp="1"/>
          </p:cNvSpPr>
          <p:nvPr>
            <p:ph type="title"/>
          </p:nvPr>
        </p:nvSpPr>
        <p:spPr/>
        <p:txBody>
          <a:bodyPr/>
          <a:lstStyle/>
          <a:p>
            <a:r>
              <a:rPr lang="en-US" dirty="0" smtClean="0"/>
              <a:t>Selecting a CRM</a:t>
            </a:r>
            <a:endParaRPr lang="en-US" dirty="0"/>
          </a:p>
        </p:txBody>
      </p:sp>
    </p:spTree>
    <p:extLst>
      <p:ext uri="{BB962C8B-B14F-4D97-AF65-F5344CB8AC3E}">
        <p14:creationId xmlns:p14="http://schemas.microsoft.com/office/powerpoint/2010/main" val="32452470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Using C# and the Microsoft Dynamics SDK we created a generic service that can be called and passed a collection of CRM Entities that will be parsed, created, and then associated to a support request.</a:t>
            </a:r>
          </a:p>
          <a:p>
            <a:r>
              <a:rPr lang="en-US" dirty="0" smtClean="0"/>
              <a:t>The service will handle all validations, connections, and communication with the </a:t>
            </a:r>
            <a:r>
              <a:rPr lang="en-US" dirty="0" smtClean="0"/>
              <a:t>CRM, </a:t>
            </a:r>
            <a:r>
              <a:rPr lang="en-US" dirty="0" smtClean="0"/>
              <a:t>limiting the exposure the front end developers need to have with the support queue.</a:t>
            </a:r>
          </a:p>
          <a:p>
            <a:r>
              <a:rPr lang="en-US" dirty="0" smtClean="0"/>
              <a:t>The service is generic enough to handle </a:t>
            </a:r>
            <a:r>
              <a:rPr lang="en-US" dirty="0" smtClean="0"/>
              <a:t>multiple</a:t>
            </a:r>
            <a:r>
              <a:rPr lang="en-US" dirty="0" smtClean="0"/>
              <a:t> </a:t>
            </a:r>
            <a:r>
              <a:rPr lang="en-US" dirty="0" smtClean="0"/>
              <a:t>notes, tasks, or appointments but also smart enough to avoid duplicating contact entries. If an email address has already been used, the new case will be assigned to the existing contact.</a:t>
            </a:r>
            <a:endParaRPr lang="en-US" dirty="0"/>
          </a:p>
        </p:txBody>
      </p:sp>
      <p:sp>
        <p:nvSpPr>
          <p:cNvPr id="2" name="Title 1"/>
          <p:cNvSpPr>
            <a:spLocks noGrp="1"/>
          </p:cNvSpPr>
          <p:nvPr>
            <p:ph type="title"/>
          </p:nvPr>
        </p:nvSpPr>
        <p:spPr/>
        <p:txBody>
          <a:bodyPr/>
          <a:lstStyle/>
          <a:p>
            <a:r>
              <a:rPr lang="en-US" dirty="0" smtClean="0"/>
              <a:t>Solution</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Queues can be created based on the API user or incident type that will separate these support requests from other CRM requests if BEN were to be merged with the support CRM.</a:t>
            </a:r>
          </a:p>
          <a:p>
            <a:r>
              <a:rPr lang="en-US" dirty="0"/>
              <a:t>Administrators can monitor cases that have yet to be assigned and decide to act on them or assign them to someone </a:t>
            </a:r>
            <a:r>
              <a:rPr lang="en-US" dirty="0" smtClean="0"/>
              <a:t>else.</a:t>
            </a:r>
          </a:p>
          <a:p>
            <a:r>
              <a:rPr lang="en-US" dirty="0" smtClean="0"/>
              <a:t>Dynamics provides basic workflow functionality for the support staff to work cases and leave notes on each student. </a:t>
            </a:r>
            <a:endParaRPr lang="en-US" dirty="0" smtClean="0"/>
          </a:p>
          <a:p>
            <a:r>
              <a:rPr lang="en-US" dirty="0" smtClean="0"/>
              <a:t>The </a:t>
            </a:r>
            <a:r>
              <a:rPr lang="en-US" dirty="0" smtClean="0"/>
              <a:t>CRM also allows the staff to track notes, tasks, and events associated with each student so once they are in the system it will be easy to lookup the last time they were contacted.</a:t>
            </a:r>
            <a:endParaRPr lang="en-US" dirty="0"/>
          </a:p>
          <a:p>
            <a:endParaRPr lang="en-US" dirty="0"/>
          </a:p>
        </p:txBody>
      </p:sp>
      <p:sp>
        <p:nvSpPr>
          <p:cNvPr id="2" name="Title 1"/>
          <p:cNvSpPr>
            <a:spLocks noGrp="1"/>
          </p:cNvSpPr>
          <p:nvPr>
            <p:ph type="title"/>
          </p:nvPr>
        </p:nvSpPr>
        <p:spPr/>
        <p:txBody>
          <a:bodyPr>
            <a:normAutofit/>
          </a:bodyPr>
          <a:lstStyle/>
          <a:p>
            <a:r>
              <a:rPr lang="en-US" dirty="0" smtClean="0"/>
              <a:t>CRM Queue Monitoring</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Source:</a:t>
            </a:r>
          </a:p>
          <a:p>
            <a:pPr lvl="1"/>
            <a:r>
              <a:rPr lang="en-US"/>
              <a:t>https://github.com/acstjohn/SingleStopUSA_ASP.git</a:t>
            </a:r>
            <a:endParaRPr lang="en-US" dirty="0"/>
          </a:p>
        </p:txBody>
      </p:sp>
      <p:sp>
        <p:nvSpPr>
          <p:cNvPr id="3" name="Title 2"/>
          <p:cNvSpPr>
            <a:spLocks noGrp="1"/>
          </p:cNvSpPr>
          <p:nvPr>
            <p:ph type="title"/>
          </p:nvPr>
        </p:nvSpPr>
        <p:spPr/>
        <p:txBody>
          <a:bodyPr/>
          <a:lstStyle/>
          <a:p>
            <a:r>
              <a:rPr lang="en-US" dirty="0" smtClean="0"/>
              <a:t>Questions?</a:t>
            </a:r>
            <a:endParaRPr lang="en-US" dirty="0"/>
          </a:p>
        </p:txBody>
      </p:sp>
    </p:spTree>
    <p:extLst>
      <p:ext uri="{BB962C8B-B14F-4D97-AF65-F5344CB8AC3E}">
        <p14:creationId xmlns:p14="http://schemas.microsoft.com/office/powerpoint/2010/main" val="187795127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JPM_OBJECT_NAME" val="jpmClientName"/>
</p:tagLst>
</file>

<file path=ppt/theme/_rels/theme3.xml.rels><?xml version="1.0" encoding="UTF-8" standalone="yes"?>
<Relationships xmlns="http://schemas.openxmlformats.org/package/2006/relationships"><Relationship Id="rId1" Type="http://schemas.openxmlformats.org/officeDocument/2006/relationships/image" Target="../media/image4.jpeg"/></Relationships>
</file>

<file path=ppt/theme/theme1.xml><?xml version="1.0" encoding="utf-8"?>
<a:theme xmlns:a="http://schemas.openxmlformats.org/drawingml/2006/main" name="JPMC Grey">
  <a:themeElements>
    <a:clrScheme name="Pitchbook-A4 1">
      <a:dk1>
        <a:srgbClr val="000000"/>
      </a:dk1>
      <a:lt1>
        <a:srgbClr val="FFFFFF"/>
      </a:lt1>
      <a:dk2>
        <a:srgbClr val="EAEAEA"/>
      </a:dk2>
      <a:lt2>
        <a:srgbClr val="264E84"/>
      </a:lt2>
      <a:accent1>
        <a:srgbClr val="6490CB"/>
      </a:accent1>
      <a:accent2>
        <a:srgbClr val="5FA364"/>
      </a:accent2>
      <a:accent3>
        <a:srgbClr val="FFFFFF"/>
      </a:accent3>
      <a:accent4>
        <a:srgbClr val="000000"/>
      </a:accent4>
      <a:accent5>
        <a:srgbClr val="B8C6E2"/>
      </a:accent5>
      <a:accent6>
        <a:srgbClr val="55935A"/>
      </a:accent6>
      <a:hlink>
        <a:srgbClr val="D6BC38"/>
      </a:hlink>
      <a:folHlink>
        <a:srgbClr val="264E84"/>
      </a:folHlink>
    </a:clrScheme>
    <a:fontScheme name="Pitchbook-A4">
      <a:majorFont>
        <a:latin typeface="Trebuchet MS"/>
        <a:ea typeface="LF_Kai"/>
        <a:cs typeface=""/>
      </a:majorFont>
      <a:minorFont>
        <a:latin typeface="Trebuchet MS"/>
        <a:ea typeface="LF_Ka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45720" tIns="45720" rIns="45720" bIns="45720" numCol="1" anchor="ctr" anchorCtr="0" compatLnSpc="1">
        <a:prstTxWarp prst="textNoShape">
          <a:avLst/>
        </a:prstTxWarp>
      </a:bodyPr>
      <a:lstStyle>
        <a:defPPr marL="0" marR="0" indent="0" algn="ctr" defTabSz="839788" rtl="0" eaLnBrk="0" fontAlgn="base" latinLnBrk="0" hangingPunct="0">
          <a:lnSpc>
            <a:spcPct val="100000"/>
          </a:lnSpc>
          <a:spcBef>
            <a:spcPct val="0"/>
          </a:spcBef>
          <a:spcAft>
            <a:spcPct val="0"/>
          </a:spcAft>
          <a:buClrTx/>
          <a:buSzTx/>
          <a:buFontTx/>
          <a:buNone/>
          <a:tabLst/>
          <a:defRPr kumimoji="0" lang="en-US" sz="1300" b="0" i="0" u="none" strike="noStrike" cap="none" normalizeH="0" baseline="0" smtClean="0">
            <a:ln>
              <a:noFill/>
            </a:ln>
            <a:solidFill>
              <a:schemeClr val="tx1"/>
            </a:solidFill>
            <a:effectLst/>
            <a:latin typeface="Trebuchet MS"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45720" tIns="45720" rIns="45720" bIns="45720" numCol="1" anchor="ctr" anchorCtr="0" compatLnSpc="1">
        <a:prstTxWarp prst="textNoShape">
          <a:avLst/>
        </a:prstTxWarp>
      </a:bodyPr>
      <a:lstStyle>
        <a:defPPr marL="0" marR="0" indent="0" algn="ctr" defTabSz="839788" rtl="0" eaLnBrk="0" fontAlgn="base" latinLnBrk="0" hangingPunct="0">
          <a:lnSpc>
            <a:spcPct val="100000"/>
          </a:lnSpc>
          <a:spcBef>
            <a:spcPct val="0"/>
          </a:spcBef>
          <a:spcAft>
            <a:spcPct val="0"/>
          </a:spcAft>
          <a:buClrTx/>
          <a:buSzTx/>
          <a:buFontTx/>
          <a:buNone/>
          <a:tabLst/>
          <a:defRPr kumimoji="0" lang="en-US" sz="1300" b="0" i="0" u="none" strike="noStrike" cap="none" normalizeH="0" baseline="0" smtClean="0">
            <a:ln>
              <a:noFill/>
            </a:ln>
            <a:solidFill>
              <a:schemeClr val="tx1"/>
            </a:solidFill>
            <a:effectLst/>
            <a:latin typeface="Trebuchet MS" pitchFamily="34" charset="0"/>
          </a:defRPr>
        </a:defPPr>
      </a:lstStyle>
    </a:lnDef>
  </a:objectDefaults>
  <a:extraClrSchemeLst>
    <a:extraClrScheme>
      <a:clrScheme name="Pitchbook-A4 1">
        <a:dk1>
          <a:srgbClr val="000000"/>
        </a:dk1>
        <a:lt1>
          <a:srgbClr val="FFFFFF"/>
        </a:lt1>
        <a:dk2>
          <a:srgbClr val="EAEAEA"/>
        </a:dk2>
        <a:lt2>
          <a:srgbClr val="264E84"/>
        </a:lt2>
        <a:accent1>
          <a:srgbClr val="6490CB"/>
        </a:accent1>
        <a:accent2>
          <a:srgbClr val="5FA364"/>
        </a:accent2>
        <a:accent3>
          <a:srgbClr val="FFFFFF"/>
        </a:accent3>
        <a:accent4>
          <a:srgbClr val="000000"/>
        </a:accent4>
        <a:accent5>
          <a:srgbClr val="B8C6E2"/>
        </a:accent5>
        <a:accent6>
          <a:srgbClr val="55935A"/>
        </a:accent6>
        <a:hlink>
          <a:srgbClr val="D6BC38"/>
        </a:hlink>
        <a:folHlink>
          <a:srgbClr val="264E8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rgbClr val="000000"/>
          </a:solidFill>
          <a:prstDash val="solid"/>
          <a:round/>
          <a:headEnd type="none" w="med" len="med"/>
          <a:tailEnd type="none" w="med" len="med"/>
        </a:ln>
        <a:effectLst/>
      </a:spPr>
      <a:bodyPr vert="horz" wrap="square" lIns="101882" tIns="50941" rIns="101882" bIns="50941"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Tx/>
          <a:buSzTx/>
          <a:buFont typeface="Wingdings" pitchFamily="2" charset="2"/>
          <a:buChar char="§"/>
          <a:tabLst/>
          <a:defRPr kumimoji="0" lang="en-US" sz="1200" b="1" i="0" u="none" strike="noStrike" cap="none" normalizeH="0" baseline="0" smtClean="0">
            <a:ln>
              <a:noFill/>
            </a:ln>
            <a:solidFill>
              <a:schemeClr val="tx1"/>
            </a:solidFill>
            <a:effectLst/>
            <a:latin typeface="Arial" charset="0"/>
            <a:cs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rgbClr val="000000"/>
          </a:solidFill>
          <a:prstDash val="solid"/>
          <a:round/>
          <a:headEnd type="none" w="med" len="med"/>
          <a:tailEnd type="none" w="med" len="med"/>
        </a:ln>
        <a:effectLst/>
      </a:spPr>
      <a:bodyPr vert="horz" wrap="square" lIns="101882" tIns="50941" rIns="101882" bIns="50941"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Tx/>
          <a:buSzTx/>
          <a:buFont typeface="Wingdings" pitchFamily="2" charset="2"/>
          <a:buChar char="§"/>
          <a:tabLst/>
          <a:defRPr kumimoji="0" lang="en-US" sz="1200" b="1" i="0" u="none" strike="noStrike" cap="none" normalizeH="0" baseline="0" smtClean="0">
            <a:ln>
              <a:noFill/>
            </a:ln>
            <a:solidFill>
              <a:schemeClr val="tx1"/>
            </a:solidFill>
            <a:effectLst/>
            <a:latin typeface="Arial" charset="0"/>
            <a:cs typeface="Times New Roman" pitchFamily="18"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Grid">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JPMC Grey</Template>
  <TotalTime>72</TotalTime>
  <Words>522</Words>
  <Application>Microsoft Office PowerPoint</Application>
  <PresentationFormat>On-screen Show (4:3)</PresentationFormat>
  <Paragraphs>36</Paragraphs>
  <Slides>7</Slides>
  <Notes>0</Notes>
  <HiddenSlides>0</HiddenSlides>
  <MMClips>0</MMClips>
  <ScaleCrop>false</ScaleCrop>
  <HeadingPairs>
    <vt:vector size="4" baseType="variant">
      <vt:variant>
        <vt:lpstr>Theme</vt:lpstr>
      </vt:variant>
      <vt:variant>
        <vt:i4>3</vt:i4>
      </vt:variant>
      <vt:variant>
        <vt:lpstr>Slide Titles</vt:lpstr>
      </vt:variant>
      <vt:variant>
        <vt:i4>7</vt:i4>
      </vt:variant>
    </vt:vector>
  </HeadingPairs>
  <TitlesOfParts>
    <vt:vector size="10" baseType="lpstr">
      <vt:lpstr>JPMC Grey</vt:lpstr>
      <vt:lpstr>Custom Design</vt:lpstr>
      <vt:lpstr>Grid</vt:lpstr>
      <vt:lpstr>Single Stop USA   Student Support Solution </vt:lpstr>
      <vt:lpstr>Challenge</vt:lpstr>
      <vt:lpstr>Proposed Solution Guidelines</vt:lpstr>
      <vt:lpstr>Selecting a CRM</vt:lpstr>
      <vt:lpstr>Solution</vt:lpstr>
      <vt:lpstr>CRM Queue Monitoring</vt:lpstr>
      <vt:lpstr>Questions?</vt:lpstr>
    </vt:vector>
  </TitlesOfParts>
  <Company>JPMorgan Chase &amp; Co.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Single Stop Student   Contact Solution</dc:title>
  <dc:creator>JPMorgan Chase &amp; Co.</dc:creator>
  <cp:lastModifiedBy>St John, Aaron</cp:lastModifiedBy>
  <cp:revision>7</cp:revision>
  <dcterms:created xsi:type="dcterms:W3CDTF">2013-10-21T17:07:10Z</dcterms:created>
  <dcterms:modified xsi:type="dcterms:W3CDTF">2013-10-31T16:40:47Z</dcterms:modified>
</cp:coreProperties>
</file>