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70" r:id="rId5"/>
    <p:sldId id="269" r:id="rId6"/>
    <p:sldId id="271" r:id="rId7"/>
    <p:sldId id="272" r:id="rId8"/>
    <p:sldId id="268" r:id="rId9"/>
    <p:sldId id="273" r:id="rId10"/>
    <p:sldId id="274" r:id="rId11"/>
    <p:sldId id="265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904" autoAdjust="0"/>
  </p:normalViewPr>
  <p:slideViewPr>
    <p:cSldViewPr snapToGrid="0">
      <p:cViewPr varScale="1">
        <p:scale>
          <a:sx n="50" d="100"/>
          <a:sy n="50" d="100"/>
        </p:scale>
        <p:origin x="128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Moura" userId="eed8073d-df71-4668-ae3f-af4e05997691" providerId="ADAL" clId="{3122F241-2085-4D7E-B446-E503B68C2B50}"/>
    <pc:docChg chg="undo custSel addSld delSld modSld modMainMaster">
      <pc:chgData name="Alessandro Moura" userId="eed8073d-df71-4668-ae3f-af4e05997691" providerId="ADAL" clId="{3122F241-2085-4D7E-B446-E503B68C2B50}" dt="2018-03-24T00:16:01.824" v="200" actId="20577"/>
      <pc:docMkLst>
        <pc:docMk/>
      </pc:docMkLst>
      <pc:sldChg chg="modSp">
        <pc:chgData name="Alessandro Moura" userId="eed8073d-df71-4668-ae3f-af4e05997691" providerId="ADAL" clId="{3122F241-2085-4D7E-B446-E503B68C2B50}" dt="2018-03-23T21:20:36.027" v="25" actId="20577"/>
        <pc:sldMkLst>
          <pc:docMk/>
          <pc:sldMk cId="2131127529" sldId="265"/>
        </pc:sldMkLst>
        <pc:spChg chg="mod">
          <ac:chgData name="Alessandro Moura" userId="eed8073d-df71-4668-ae3f-af4e05997691" providerId="ADAL" clId="{3122F241-2085-4D7E-B446-E503B68C2B50}" dt="2018-03-23T21:20:29.814" v="22" actId="6549"/>
          <ac:spMkLst>
            <pc:docMk/>
            <pc:sldMk cId="2131127529" sldId="265"/>
            <ac:spMk id="2" creationId="{312B8595-EA13-49B4-AE8E-653604B588DA}"/>
          </ac:spMkLst>
        </pc:spChg>
        <pc:spChg chg="mod">
          <ac:chgData name="Alessandro Moura" userId="eed8073d-df71-4668-ae3f-af4e05997691" providerId="ADAL" clId="{3122F241-2085-4D7E-B446-E503B68C2B50}" dt="2018-03-23T21:20:36.027" v="25" actId="20577"/>
          <ac:spMkLst>
            <pc:docMk/>
            <pc:sldMk cId="2131127529" sldId="265"/>
            <ac:spMk id="9" creationId="{00000000-0000-0000-0000-000000000000}"/>
          </ac:spMkLst>
        </pc:spChg>
      </pc:sldChg>
      <pc:sldChg chg="modSp">
        <pc:chgData name="Alessandro Moura" userId="eed8073d-df71-4668-ae3f-af4e05997691" providerId="ADAL" clId="{3122F241-2085-4D7E-B446-E503B68C2B50}" dt="2018-03-24T00:16:01.824" v="200" actId="20577"/>
        <pc:sldMkLst>
          <pc:docMk/>
          <pc:sldMk cId="2074097087" sldId="266"/>
        </pc:sldMkLst>
        <pc:spChg chg="mod">
          <ac:chgData name="Alessandro Moura" userId="eed8073d-df71-4668-ae3f-af4e05997691" providerId="ADAL" clId="{3122F241-2085-4D7E-B446-E503B68C2B50}" dt="2018-03-24T00:16:01.824" v="200" actId="20577"/>
          <ac:spMkLst>
            <pc:docMk/>
            <pc:sldMk cId="2074097087" sldId="266"/>
            <ac:spMk id="4" creationId="{B56493B9-C6F3-45D5-92CA-9092995750E4}"/>
          </ac:spMkLst>
        </pc:spChg>
      </pc:sldChg>
      <pc:sldChg chg="modSp">
        <pc:chgData name="Alessandro Moura" userId="eed8073d-df71-4668-ae3f-af4e05997691" providerId="ADAL" clId="{3122F241-2085-4D7E-B446-E503B68C2B50}" dt="2018-03-23T23:31:57.901" v="27" actId="255"/>
        <pc:sldMkLst>
          <pc:docMk/>
          <pc:sldMk cId="3274570404" sldId="269"/>
        </pc:sldMkLst>
        <pc:spChg chg="mod">
          <ac:chgData name="Alessandro Moura" userId="eed8073d-df71-4668-ae3f-af4e05997691" providerId="ADAL" clId="{3122F241-2085-4D7E-B446-E503B68C2B50}" dt="2018-03-23T23:31:57.901" v="27" actId="255"/>
          <ac:spMkLst>
            <pc:docMk/>
            <pc:sldMk cId="3274570404" sldId="269"/>
            <ac:spMk id="2" creationId="{7CB478DA-02E8-4358-8DA1-FB1BAADA2468}"/>
          </ac:spMkLst>
        </pc:spChg>
      </pc:sldChg>
      <pc:sldChg chg="modSp">
        <pc:chgData name="Alessandro Moura" userId="eed8073d-df71-4668-ae3f-af4e05997691" providerId="ADAL" clId="{3122F241-2085-4D7E-B446-E503B68C2B50}" dt="2018-03-23T11:36:21.786" v="5" actId="6549"/>
        <pc:sldMkLst>
          <pc:docMk/>
          <pc:sldMk cId="124489996" sldId="272"/>
        </pc:sldMkLst>
        <pc:spChg chg="mod">
          <ac:chgData name="Alessandro Moura" userId="eed8073d-df71-4668-ae3f-af4e05997691" providerId="ADAL" clId="{3122F241-2085-4D7E-B446-E503B68C2B50}" dt="2018-03-23T11:36:21.786" v="5" actId="6549"/>
          <ac:spMkLst>
            <pc:docMk/>
            <pc:sldMk cId="124489996" sldId="272"/>
            <ac:spMk id="3" creationId="{B8839DA6-53C6-4FA5-98D7-CE056EB3482B}"/>
          </ac:spMkLst>
        </pc:spChg>
      </pc:sldChg>
      <pc:sldChg chg="add del">
        <pc:chgData name="Alessandro Moura" userId="eed8073d-df71-4668-ae3f-af4e05997691" providerId="ADAL" clId="{3122F241-2085-4D7E-B446-E503B68C2B50}" dt="2018-03-23T21:20:08.516" v="8" actId="20577"/>
        <pc:sldMkLst>
          <pc:docMk/>
          <pc:sldMk cId="1238979306" sldId="275"/>
        </pc:sldMkLst>
      </pc:sldChg>
      <pc:sldChg chg="modSp add">
        <pc:chgData name="Alessandro Moura" userId="eed8073d-df71-4668-ae3f-af4e05997691" providerId="ADAL" clId="{3122F241-2085-4D7E-B446-E503B68C2B50}" dt="2018-03-24T00:14:50.783" v="117" actId="20577"/>
        <pc:sldMkLst>
          <pc:docMk/>
          <pc:sldMk cId="1448663677" sldId="275"/>
        </pc:sldMkLst>
        <pc:spChg chg="mod">
          <ac:chgData name="Alessandro Moura" userId="eed8073d-df71-4668-ae3f-af4e05997691" providerId="ADAL" clId="{3122F241-2085-4D7E-B446-E503B68C2B50}" dt="2018-03-24T00:14:50.783" v="117" actId="20577"/>
          <ac:spMkLst>
            <pc:docMk/>
            <pc:sldMk cId="1448663677" sldId="275"/>
            <ac:spMk id="2" creationId="{312B8595-EA13-49B4-AE8E-653604B588DA}"/>
          </ac:spMkLst>
        </pc:spChg>
      </pc:sldChg>
      <pc:sldMasterChg chg="modSldLayout">
        <pc:chgData name="Alessandro Moura" userId="eed8073d-df71-4668-ae3f-af4e05997691" providerId="ADAL" clId="{3122F241-2085-4D7E-B446-E503B68C2B50}" dt="2018-03-23T23:28:08.661" v="26" actId="20577"/>
        <pc:sldMasterMkLst>
          <pc:docMk/>
          <pc:sldMasterMk cId="47185331" sldId="2147483668"/>
        </pc:sldMasterMkLst>
        <pc:sldLayoutChg chg="addSp">
          <pc:chgData name="Alessandro Moura" userId="eed8073d-df71-4668-ae3f-af4e05997691" providerId="ADAL" clId="{3122F241-2085-4D7E-B446-E503B68C2B50}" dt="2018-03-23T23:28:08.661" v="26" actId="20577"/>
          <pc:sldLayoutMkLst>
            <pc:docMk/>
            <pc:sldMasterMk cId="47185331" sldId="2147483668"/>
            <pc:sldLayoutMk cId="3345128753" sldId="2147483669"/>
          </pc:sldLayoutMkLst>
          <pc:grpChg chg="add">
            <ac:chgData name="Alessandro Moura" userId="eed8073d-df71-4668-ae3f-af4e05997691" providerId="ADAL" clId="{3122F241-2085-4D7E-B446-E503B68C2B50}" dt="2018-03-23T23:28:08.661" v="26" actId="20577"/>
            <ac:grpSpMkLst>
              <pc:docMk/>
              <pc:sldMasterMk cId="47185331" sldId="2147483668"/>
              <pc:sldLayoutMk cId="3345128753" sldId="2147483669"/>
              <ac:grpSpMk id="14" creationId="{39199C33-1B15-4FA9-B28F-C9F124057639}"/>
            </ac:grpSpMkLst>
          </pc:grpChg>
          <pc:picChg chg="add">
            <ac:chgData name="Alessandro Moura" userId="eed8073d-df71-4668-ae3f-af4e05997691" providerId="ADAL" clId="{3122F241-2085-4D7E-B446-E503B68C2B50}" dt="2018-03-23T23:28:08.661" v="26" actId="20577"/>
            <ac:picMkLst>
              <pc:docMk/>
              <pc:sldMasterMk cId="47185331" sldId="2147483668"/>
              <pc:sldLayoutMk cId="3345128753" sldId="2147483669"/>
              <ac:picMk id="13" creationId="{397BC171-626D-4F76-844F-3409A61432FE}"/>
            </ac:picMkLst>
          </pc:picChg>
          <pc:picChg chg="add">
            <ac:chgData name="Alessandro Moura" userId="eed8073d-df71-4668-ae3f-af4e05997691" providerId="ADAL" clId="{3122F241-2085-4D7E-B446-E503B68C2B50}" dt="2018-03-23T23:28:08.661" v="26" actId="20577"/>
            <ac:picMkLst>
              <pc:docMk/>
              <pc:sldMasterMk cId="47185331" sldId="2147483668"/>
              <pc:sldLayoutMk cId="3345128753" sldId="2147483669"/>
              <ac:picMk id="19" creationId="{BFA32A6C-C540-42EC-80C5-B9705572D788}"/>
            </ac:picMkLst>
          </pc:picChg>
        </pc:sldLayoutChg>
        <pc:sldLayoutChg chg="addSp">
          <pc:chgData name="Alessandro Moura" userId="eed8073d-df71-4668-ae3f-af4e05997691" providerId="ADAL" clId="{3122F241-2085-4D7E-B446-E503B68C2B50}" dt="2018-03-23T23:28:08.661" v="26" actId="20577"/>
          <pc:sldLayoutMkLst>
            <pc:docMk/>
            <pc:sldMasterMk cId="47185331" sldId="2147483668"/>
            <pc:sldLayoutMk cId="1653023500" sldId="2147483673"/>
          </pc:sldLayoutMkLst>
          <pc:picChg chg="add">
            <ac:chgData name="Alessandro Moura" userId="eed8073d-df71-4668-ae3f-af4e05997691" providerId="ADAL" clId="{3122F241-2085-4D7E-B446-E503B68C2B50}" dt="2018-03-23T23:28:08.661" v="26" actId="20577"/>
            <ac:picMkLst>
              <pc:docMk/>
              <pc:sldMasterMk cId="47185331" sldId="2147483668"/>
              <pc:sldLayoutMk cId="1653023500" sldId="2147483673"/>
              <ac:picMk id="10" creationId="{C1B6FF98-EE7D-4DEB-8270-4474C5F2B66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6EFB5-C4B2-4D5A-9613-F3CB1C1A7DA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A194-E187-4C18-9D77-00485DE4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A194-E187-4C18-9D77-00485DE4F9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introduce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Integration developer since 2003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BizTalk developer since 2006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Working with Logic Apps and Functions for 1.5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Brazil worked in US and now is here in 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A194-E187-4C18-9D77-00485DE4F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two options to develop with a designer for Logic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A194-E187-4C18-9D77-00485DE4F9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Start the development in the browser</a:t>
            </a:r>
          </a:p>
          <a:p>
            <a:pPr marL="228600" indent="-228600">
              <a:buAutoNum type="arabicPeriod"/>
            </a:pPr>
            <a:r>
              <a:rPr lang="en-US" dirty="0"/>
              <a:t>Create a resource group in the Azure subscription chosen</a:t>
            </a:r>
          </a:p>
          <a:p>
            <a:pPr marL="228600" indent="-228600">
              <a:buAutoNum type="arabicPeriod"/>
            </a:pPr>
            <a:r>
              <a:rPr lang="en-US" dirty="0"/>
              <a:t>Create a new Logic App that will call an http endpoint</a:t>
            </a:r>
          </a:p>
          <a:p>
            <a:pPr marL="228600" indent="-228600">
              <a:buAutoNum type="arabicPeriod"/>
            </a:pPr>
            <a:r>
              <a:rPr lang="en-US" dirty="0"/>
              <a:t>Create the http endpoint or use an existing one on </a:t>
            </a:r>
            <a:r>
              <a:rPr lang="en-US" dirty="0" err="1"/>
              <a:t>webhook.site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Call the </a:t>
            </a:r>
            <a:r>
              <a:rPr lang="en-US" dirty="0" err="1"/>
              <a:t>webhook.site</a:t>
            </a:r>
            <a:r>
              <a:rPr lang="en-US" dirty="0"/>
              <a:t> from postman</a:t>
            </a:r>
          </a:p>
          <a:p>
            <a:pPr marL="228600" indent="-228600">
              <a:buAutoNum type="arabicPeriod"/>
            </a:pPr>
            <a:r>
              <a:rPr lang="en-US" dirty="0" err="1"/>
              <a:t>Developt</a:t>
            </a:r>
            <a:r>
              <a:rPr lang="en-US" dirty="0"/>
              <a:t> the call to the webhook from Logic Apps</a:t>
            </a:r>
          </a:p>
          <a:p>
            <a:pPr marL="228600" indent="-228600">
              <a:buAutoNum type="arabicPeriod"/>
            </a:pPr>
            <a:r>
              <a:rPr lang="en-US" dirty="0"/>
              <a:t>Call the Logic App from postman</a:t>
            </a:r>
          </a:p>
          <a:p>
            <a:pPr marL="228600" indent="-228600">
              <a:buAutoNum type="arabicPeriod"/>
            </a:pPr>
            <a:r>
              <a:rPr lang="en-US" dirty="0"/>
              <a:t>Change the Logic App to pass username and password as headers in the http call</a:t>
            </a:r>
          </a:p>
          <a:p>
            <a:pPr marL="228600" indent="-228600">
              <a:buAutoNum type="arabicPeriod"/>
            </a:pPr>
            <a:r>
              <a:rPr lang="en-US" dirty="0"/>
              <a:t>Check the webhook call to show that those parameters were 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A194-E187-4C18-9D77-00485DE4F9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deal with these configurations that will change between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A194-E187-4C18-9D77-00485DE4F9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4E88389-0427-4AC4-A171-5E61317488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736" y="299403"/>
            <a:ext cx="1598808" cy="1743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40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90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14988" y="6179607"/>
            <a:ext cx="5095072" cy="424616"/>
            <a:chOff x="6860708" y="6165662"/>
            <a:chExt cx="5095072" cy="424616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60708" y="6182053"/>
              <a:ext cx="1171941" cy="3918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8418" y="6198657"/>
              <a:ext cx="1171942" cy="3586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83839" y="6165662"/>
              <a:ext cx="1171941" cy="4246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80"/>
            <a:stretch/>
          </p:blipFill>
          <p:spPr bwMode="invGray">
            <a:xfrm>
              <a:off x="9476129" y="6254044"/>
              <a:ext cx="1171940" cy="247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31C156-047B-46C4-8918-434FF0E3FE2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62" y="6069832"/>
            <a:ext cx="1349038" cy="6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DFF582E-8D2C-4455-925F-40D70F68A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289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B7E76-7F93-4C69-964E-2B173E780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905" y="5238242"/>
            <a:ext cx="131692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7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85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1ACD68-261C-43D1-BC83-1C26FD93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74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2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AE9F9CD-C149-414A-9835-6B3A783F1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96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B52C2B4-6C15-4D00-85DB-6C5733847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716" y="5279922"/>
            <a:ext cx="131616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2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rgbClr val="512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3C7BC-58DC-420B-8746-F62EB9D07B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905" y="5238242"/>
            <a:ext cx="131692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0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17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187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6" r:id="rId4"/>
    <p:sldLayoutId id="2147483652" r:id="rId5"/>
    <p:sldLayoutId id="2147483653" r:id="rId6"/>
    <p:sldLayoutId id="2147483661" r:id="rId7"/>
    <p:sldLayoutId id="2147483665" r:id="rId8"/>
    <p:sldLayoutId id="2147483654" r:id="rId9"/>
    <p:sldLayoutId id="2147483664" r:id="rId10"/>
    <p:sldLayoutId id="2147483662" r:id="rId11"/>
    <p:sldLayoutId id="2147483663" r:id="rId12"/>
    <p:sldLayoutId id="2147483655" r:id="rId13"/>
    <p:sldLayoutId id="214748365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ffhollan/LogicAppTemplateCreator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blogs.msdn.microsoft.com/visualstudioalmrangers/2017/10/04/azure-function-ci-cd-devops-pipelin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integrationusergroup.com/continuous-integration-logic-apps-using-team-foundation-team-services/" TargetMode="External"/><Relationship Id="rId5" Type="http://schemas.openxmlformats.org/officeDocument/2006/relationships/image" Target="../media/image6.emf"/><Relationship Id="rId4" Type="http://schemas.openxmlformats.org/officeDocument/2006/relationships/image" Target="../media/image5.png"/><Relationship Id="rId9" Type="http://schemas.openxmlformats.org/officeDocument/2006/relationships/hyperlink" Target="http://notetoself.tech/2017/08/27/rethinking-and-old-logic-app-deployment-package-part-ii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essandro.moura@theta.co.n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lessandromoura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Deployment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Apps &amp;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29237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79"/>
    </mc:Choice>
    <mc:Fallback xmlns="">
      <p:transition spd="slow" advTm="668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DE61-6B7C-45BC-AFC5-A887593E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BCC7-3E49-4884-8518-E17555E42A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Dashboard</a:t>
            </a:r>
          </a:p>
          <a:p>
            <a:r>
              <a:rPr lang="en-US" dirty="0"/>
              <a:t>Log Analytics (OMS)</a:t>
            </a:r>
          </a:p>
          <a:p>
            <a:r>
              <a:rPr lang="en-US" dirty="0"/>
              <a:t>Application Insights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949A-217E-43B5-90F2-01357B693A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8781" y="5573899"/>
            <a:ext cx="11674438" cy="943882"/>
            <a:chOff x="128941" y="5573899"/>
            <a:chExt cx="11674438" cy="943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941" y="5610335"/>
              <a:ext cx="2605115" cy="87101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049" y="5647243"/>
              <a:ext cx="2605115" cy="79719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98264" y="5573899"/>
              <a:ext cx="2605115" cy="9438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80"/>
            <a:stretch/>
          </p:blipFill>
          <p:spPr bwMode="invGray">
            <a:xfrm>
              <a:off x="6175157" y="5770363"/>
              <a:ext cx="2605115" cy="550955"/>
            </a:xfrm>
            <a:prstGeom prst="rect">
              <a:avLst/>
            </a:prstGeom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You!!!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B8595-EA13-49B4-AE8E-653604B588DA}"/>
              </a:ext>
            </a:extLst>
          </p:cNvPr>
          <p:cNvSpPr txBox="1"/>
          <p:nvPr/>
        </p:nvSpPr>
        <p:spPr>
          <a:xfrm>
            <a:off x="968188" y="1690688"/>
            <a:ext cx="956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8781" y="5573899"/>
            <a:ext cx="11674438" cy="943882"/>
            <a:chOff x="128941" y="5573899"/>
            <a:chExt cx="11674438" cy="943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941" y="5610335"/>
              <a:ext cx="2605115" cy="87101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049" y="5647243"/>
              <a:ext cx="2605115" cy="79719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98264" y="5573899"/>
              <a:ext cx="2605115" cy="9438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80"/>
            <a:stretch/>
          </p:blipFill>
          <p:spPr bwMode="invGray">
            <a:xfrm>
              <a:off x="6175157" y="5770363"/>
              <a:ext cx="2605115" cy="550955"/>
            </a:xfrm>
            <a:prstGeom prst="rect">
              <a:avLst/>
            </a:prstGeom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 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B8595-EA13-49B4-AE8E-653604B588DA}"/>
              </a:ext>
            </a:extLst>
          </p:cNvPr>
          <p:cNvSpPr txBox="1"/>
          <p:nvPr/>
        </p:nvSpPr>
        <p:spPr>
          <a:xfrm>
            <a:off x="968188" y="1690688"/>
            <a:ext cx="9565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Johan Hedberg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http://www.integrationusergroup.com/continuous-integration-logic-apps-using-team-foundation-team-services/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ALM Rangers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https://blogs.msdn.microsoft.com/visualstudioalmrangers/2017/10/04/azure-function-ci-cd-devops-pipeline/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Jeff </a:t>
            </a:r>
            <a:r>
              <a:rPr lang="en-US" dirty="0" err="1">
                <a:solidFill>
                  <a:schemeClr val="bg1"/>
                </a:solidFill>
              </a:rPr>
              <a:t>Holan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https://github.com/jeffhollan/LogicAppTemplateCreator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Wagner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9"/>
              </a:rPr>
              <a:t>http://notetoself.tech/2017/08/27/rethinking-and-old-logic-app-deployment-package-part-iii/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6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78DA-02E8-4358-8DA1-FB1BAAD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D4B5-9EAC-4BA2-9DBE-46D2362A77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Alessandro Moura</a:t>
            </a:r>
          </a:p>
          <a:p>
            <a:pPr marL="0" indent="0">
              <a:buNone/>
            </a:pPr>
            <a:r>
              <a:rPr lang="en-NZ" dirty="0"/>
              <a:t>Lead Integration Consultant</a:t>
            </a:r>
          </a:p>
          <a:p>
            <a:pPr marL="0" indent="0">
              <a:buNone/>
            </a:pPr>
            <a:r>
              <a:rPr lang="en-NZ" dirty="0"/>
              <a:t>Theta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93B9-C6F3-45D5-92CA-909299575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>
                <a:hlinkClick r:id="rId3"/>
              </a:rPr>
              <a:t>alessandro.moura@theta.co.nz</a:t>
            </a:r>
            <a:endParaRPr lang="en-NZ" dirty="0"/>
          </a:p>
          <a:p>
            <a:pPr marL="0" indent="0">
              <a:buNone/>
            </a:pPr>
            <a:r>
              <a:rPr lang="en-NZ" dirty="0">
                <a:hlinkClick r:id="rId4"/>
              </a:rPr>
              <a:t>www.alessandromoura.com.br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@</a:t>
            </a:r>
            <a:r>
              <a:rPr lang="en-NZ" dirty="0" err="1"/>
              <a:t>alessandromoura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40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88"/>
    </mc:Choice>
    <mc:Fallback xmlns="">
      <p:transition spd="slow" advTm="38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78DA-02E8-4358-8DA1-FB1BAAD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Logic Apps Development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D4B5-9EAC-4BA2-9DBE-46D2362A77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/>
              <a:t>Browser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ED5E-E2BB-4184-B47E-823FD4774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pic>
        <p:nvPicPr>
          <p:cNvPr id="1030" name="Picture 6" descr="Image result for azure resource template logic app">
            <a:extLst>
              <a:ext uri="{FF2B5EF4-FFF2-40B4-BE49-F238E27FC236}">
                <a16:creationId xmlns:a16="http://schemas.microsoft.com/office/drawing/2014/main" id="{0B0D7D4C-95DB-40A0-94CC-03F55161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259" y="2440081"/>
            <a:ext cx="4616823" cy="27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E0955-3E99-4CA5-AB3E-E08A247412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047" y="2440080"/>
            <a:ext cx="4752694" cy="27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26"/>
    </mc:Choice>
    <mc:Fallback xmlns="">
      <p:transition spd="slow" advTm="11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2E70-1858-4A32-865D-6E94F0A7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Logic Apps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A194-CF69-4C21-ABA9-9BAC45B25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816660"/>
            <a:ext cx="9592235" cy="4351338"/>
          </a:xfrm>
        </p:spPr>
        <p:txBody>
          <a:bodyPr/>
          <a:lstStyle/>
          <a:p>
            <a:r>
              <a:rPr lang="en-US" dirty="0"/>
              <a:t>Develop Logic App in the browser</a:t>
            </a:r>
          </a:p>
          <a:p>
            <a:r>
              <a:rPr lang="en-US" dirty="0"/>
              <a:t>Moving to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508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78DA-02E8-4358-8DA1-FB1BAAD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000" dirty="0"/>
              <a:t>Moving the Logic App to other environments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F0936D-B018-4608-AE58-1A73B2D72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8478" y="1771837"/>
            <a:ext cx="5328990" cy="24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A89D-3864-43AE-A26F-D823E151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Logic Apps Parameters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7F6D-6E93-44CD-9556-E68D7C46A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Configure parameters in the Logic App</a:t>
            </a:r>
          </a:p>
          <a:p>
            <a:r>
              <a:rPr lang="en-US" dirty="0"/>
              <a:t>Create a parameter file per environment</a:t>
            </a:r>
          </a:p>
          <a:p>
            <a:r>
              <a:rPr lang="en-US" dirty="0"/>
              <a:t>Deploy to each environment</a:t>
            </a:r>
          </a:p>
          <a:p>
            <a:r>
              <a:rPr lang="en-US" dirty="0"/>
              <a:t>Use Azure Vault to store credentials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5407C-8D59-4F42-8E45-6B102F09E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7168-FB75-48D4-AD1D-950A69F2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 – 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9DA6-53C6-4FA5-98D7-CE056EB34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 err="1"/>
              <a:t>Powershell</a:t>
            </a:r>
            <a:r>
              <a:rPr lang="en-US" dirty="0"/>
              <a:t> and ARM Template</a:t>
            </a:r>
          </a:p>
          <a:p>
            <a:r>
              <a:rPr lang="en-US" dirty="0"/>
              <a:t>CI/CD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B78-0B4E-47D1-B5D1-499D3176E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78DA-02E8-4358-8DA1-FB1BAAD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Azure Functions – Development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D4B5-9EAC-4BA2-9DBE-46D2362A77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/>
              <a:t>Browser</a:t>
            </a:r>
          </a:p>
          <a:p>
            <a:r>
              <a:rPr lang="en-NZ" dirty="0"/>
              <a:t>Visual Studio</a:t>
            </a:r>
          </a:p>
          <a:p>
            <a:r>
              <a:rPr lang="en-NZ" dirty="0"/>
              <a:t>Slots</a:t>
            </a:r>
          </a:p>
          <a:p>
            <a:r>
              <a:rPr lang="en-NZ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93B9-C6F3-45D5-92CA-909299575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511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9602-9F1F-455E-9051-3238E514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Logic Apps CI/CD with VSTS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F672-4822-4AD4-BB47-8C55FC49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6" y="1461678"/>
            <a:ext cx="3715871" cy="4345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A1720-1C95-4FC0-8CDB-A4DFA5BD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30" y="1461678"/>
            <a:ext cx="485164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 Integration Bootcamp NZ_Template_2018.pptx" id="{48CDA943-8D75-4B68-B93A-F3FEBCB3BF66}" vid="{43F47440-22AA-4F95-A911-9D854778CC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3101</TotalTime>
  <Words>337</Words>
  <Application>Microsoft Office PowerPoint</Application>
  <PresentationFormat>Widescreen</PresentationFormat>
  <Paragraphs>66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 Black</vt:lpstr>
      <vt:lpstr>Office Theme</vt:lpstr>
      <vt:lpstr>Deployment Best Practices</vt:lpstr>
      <vt:lpstr>Presenter</vt:lpstr>
      <vt:lpstr>Logic Apps Development Options</vt:lpstr>
      <vt:lpstr>Demo – Logic Apps Development</vt:lpstr>
      <vt:lpstr>Moving the Logic App to other environments</vt:lpstr>
      <vt:lpstr>Demo – Logic Apps Parameters Files</vt:lpstr>
      <vt:lpstr>Logic Apps – Deployment Options</vt:lpstr>
      <vt:lpstr>Azure Functions – Development Options</vt:lpstr>
      <vt:lpstr>Demo - Logic Apps CI/CD with VSTS</vt:lpstr>
      <vt:lpstr>Monitoring</vt:lpstr>
      <vt:lpstr>Thank You!!!</vt:lpstr>
      <vt:lpstr>Reference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Best Practices</dc:title>
  <dc:creator>Alessandro Moura</dc:creator>
  <cp:lastModifiedBy>Wagner Silveira</cp:lastModifiedBy>
  <cp:revision>19</cp:revision>
  <dcterms:created xsi:type="dcterms:W3CDTF">2018-03-21T10:04:13Z</dcterms:created>
  <dcterms:modified xsi:type="dcterms:W3CDTF">2018-03-25T21:05:28Z</dcterms:modified>
</cp:coreProperties>
</file>