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B340-188B-47CE-A893-8A89A7D77264}" type="datetimeFigureOut">
              <a:rPr lang="es-VE" smtClean="0"/>
              <a:t>07-03-2017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0CDE-C758-446F-A908-71B7E0E20E6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648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B340-188B-47CE-A893-8A89A7D77264}" type="datetimeFigureOut">
              <a:rPr lang="es-VE" smtClean="0"/>
              <a:t>07-03-2017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0CDE-C758-446F-A908-71B7E0E20E6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384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B340-188B-47CE-A893-8A89A7D77264}" type="datetimeFigureOut">
              <a:rPr lang="es-VE" smtClean="0"/>
              <a:t>07-03-2017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0CDE-C758-446F-A908-71B7E0E20E6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2002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B340-188B-47CE-A893-8A89A7D77264}" type="datetimeFigureOut">
              <a:rPr lang="es-VE" smtClean="0"/>
              <a:t>07-03-2017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0CDE-C758-446F-A908-71B7E0E20E6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91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B340-188B-47CE-A893-8A89A7D77264}" type="datetimeFigureOut">
              <a:rPr lang="es-VE" smtClean="0"/>
              <a:t>07-03-2017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0CDE-C758-446F-A908-71B7E0E20E6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049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B340-188B-47CE-A893-8A89A7D77264}" type="datetimeFigureOut">
              <a:rPr lang="es-VE" smtClean="0"/>
              <a:t>07-03-2017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0CDE-C758-446F-A908-71B7E0E20E6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4836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B340-188B-47CE-A893-8A89A7D77264}" type="datetimeFigureOut">
              <a:rPr lang="es-VE" smtClean="0"/>
              <a:t>07-03-2017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0CDE-C758-446F-A908-71B7E0E20E6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701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B340-188B-47CE-A893-8A89A7D77264}" type="datetimeFigureOut">
              <a:rPr lang="es-VE" smtClean="0"/>
              <a:t>07-03-2017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0CDE-C758-446F-A908-71B7E0E20E6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1512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B340-188B-47CE-A893-8A89A7D77264}" type="datetimeFigureOut">
              <a:rPr lang="es-VE" smtClean="0"/>
              <a:t>07-03-2017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0CDE-C758-446F-A908-71B7E0E20E6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6305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B340-188B-47CE-A893-8A89A7D77264}" type="datetimeFigureOut">
              <a:rPr lang="es-VE" smtClean="0"/>
              <a:t>07-03-2017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0CDE-C758-446F-A908-71B7E0E20E6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108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B340-188B-47CE-A893-8A89A7D77264}" type="datetimeFigureOut">
              <a:rPr lang="es-VE" smtClean="0"/>
              <a:t>07-03-2017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0CDE-C758-446F-A908-71B7E0E20E6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8032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AB340-188B-47CE-A893-8A89A7D77264}" type="datetimeFigureOut">
              <a:rPr lang="es-VE" smtClean="0"/>
              <a:t>07-03-2017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0CDE-C758-446F-A908-71B7E0E20E6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6562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53" y="1197449"/>
            <a:ext cx="969717" cy="57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37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 Doria</dc:creator>
  <cp:lastModifiedBy>Jean Doria</cp:lastModifiedBy>
  <cp:revision>1</cp:revision>
  <dcterms:created xsi:type="dcterms:W3CDTF">2017-03-07T22:02:30Z</dcterms:created>
  <dcterms:modified xsi:type="dcterms:W3CDTF">2017-03-07T22:03:26Z</dcterms:modified>
</cp:coreProperties>
</file>