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63" y="2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4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28307 0 24575,'2'2'0,"0"0"0,-1-1 0,1 1 0,-1 0 0,1 0 0,-1 0 0,1 0 0,0 2 0,2 3 0,2 0 0,-3-3 0,1 1 0,-1 0 0,1 0 0,-1 1 0,-1-1 0,4 9 0,-6-12 0,0-1 0,0 1 0,-1-1 0,1 0 0,-1 1 0,1-1 0,-1 0 0,0 1 0,1-1 0,-1 0 0,0 0 0,0 0 0,0 0 0,-2 2 0,-8 14 0,8-5 0,2-1 0,-1 1 0,1 1 0,1-1 0,0 0 0,2 12 0,-1 4 0,-1 175 0,-41 312 0,18-374 0,-6-1 0,-94 266 0,-82 186-107,130-370-161,-118 236 0,70-220-193,-11-7 1,-319 418-1,333-503 461,-7-5 0,-5-6 0,-7-6 0,-5-7 0,-4-5 0,-6-7 0,-5-7 0,-226 109 0,169-115 0,-373 114 0,-252-17 0,294-128 12,397-59-84,-251-20 0,-21-45-286,3-20 90,248 44 236,-1199-242 32,789 168 0,-8 50 0,-316 52 0,518 10 0,-1769 6-1075,1487-6 897,-1392 41 178,701 71-1135,515 11 1135,162-22 0,-3-21 0,124-44 0,-664-36 0,435-48 1,-121-4-19,252 17 14,1-25 5,228 0-1,-211-23 0,-4 54 0,245 53-3,1 21-2,-63 6-1,-1-31 3,376-25 100,0-4 1,1-4 0,-114-25-1,154 22 34,0-3 0,-77-34 0,91 32-43,0-1 0,2-1 0,0-2 0,-35-31-1,45 33-27,1-1 0,1-1 0,0-1-1,2-1 1,0 0 0,2-1 0,-16-34-1,16 25 21,1-2 0,2 1 0,2-2-1,1 1 1,-5-43 0,8 20-16,3-1 0,3 1 1,2-1-1,2 1 0,3 0 1,3 0-1,17-59 0,-4 43 303,3 1-1,61-121 1,94-126 988,-156 279-1312,6-12-22,3 1-1,42-49 0,-64 87-21,2-1 0,-1 2 0,2 0 0,-1 1 0,2 0 0,0 1 0,0 1 0,1 0-1,0 1 1,32-11 0,-44 18 35,1 1 1,-1 0-1,0 0 0,1 0 0,-1 0 0,1 1 0,-1 0 0,1 0 0,5 1 1,-9-1-94,0 1 0,-1-1 0,1 1 0,0-1 0,0 1 0,-1 0 1,1 0-1,0 0 0,-1 0 0,1 0 0,-1 0 0,1 0 1,-1 1-1,0-1 0,0 0 0,1 1 0,-1-1 0,0 1 0,0 0 1,0-1-1,0 1 0,-1 0 0,1-1 0,0 1 0,-1 0 0,1 0 1,-1 0-1,1 3 0,0 7-6767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12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69 761 24575,'-10'10'0,"-44"47"0,49-49 0,8-4 0,15-7 0,-3-3 0,0 0 0,0-1 0,-1 0 0,0-2 0,19-13 0,63-60 0,3-10 0,155-136 0,1 34 0,-57 44 0,-187 141 0,-7 6 0,0-1 0,-1 2 0,1-1 0,0 0 0,0 1 0,0 0 0,6-2 0,-10 3 0,1 1 0,-1 0 0,0 0 0,1 0 0,-1 0 0,1 0 0,-1 0 0,1 0 0,-1 0 0,1 0 0,-1 0 0,1 0 0,-1 0 0,1 1 0,-1-1 0,0 0 0,1 0 0,-1 0 0,1 1 0,-1-1 0,0 0 0,1 0 0,-1 1 0,1-1 0,-1 0 0,0 1 0,1-1 0,-1 1 0,7 14 0,-6-12 0,33 96 0,76 207 0,-55-166 0,56 152 0,-18 4 0,-86-268 0,-1 0 0,2 31 0,-9-36 0,1-22 2,0-1 0,0 0 0,0 0 0,0 1-1,0-1 1,0 0 0,0 0 0,0 0 0,0 1 0,0-1-1,0 0 1,0 0 0,0 1 0,0-1 0,0 0 0,0 0-1,0 0 1,-1 1 0,1-1 0,0 0 0,0 0-1,0 0 1,0 0 0,-1 1 0,1-1 0,0 0 0,0 0-1,0 0 1,-1 0 0,1 0 0,0 0 0,0 1 0,0-1-1,-1 0 1,1 0 0,0 0 0,0 0 0,0 0 0,-1 0-1,1 0 1,0 0 0,0 0 0,-1 0 0,1 0 0,0 0-1,0 0 1,-1 0 0,1 0 0,0-1 0,0 1-1,0 0 1,-1 0 0,-7-9-1464,4 1-5364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1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1168 48 24575,'-13'-8'0,"10"6"0,-10-4 0,0 1 0,0 0 0,-1 1 0,0 0 0,0 1 0,-16-2 0,-91-1 0,69 7 0,0 3 0,1 1 0,0 3 0,0 2 0,1 3 0,0 1 0,-66 30 0,83-29 0,-1 1 0,2 2 0,1 1 0,0 2 0,1 1 0,2 1 0,0 1 0,1 2 0,2 1 0,0 0 0,-22 36 0,36-47 0,1 1 0,1 1 0,1 0 0,0 0 0,1 1 0,1-1 0,-6 34 0,10-39 0,0 0 0,2 1 0,-1-1 0,2 1 0,0-1 0,0 1 0,1-1 0,1 0 0,0 0 0,1 0 0,1 0 0,6 13 0,-1-7 0,1-1 0,0-1 0,2 0 0,0 0 0,0-2 0,2 1 0,0-2 0,1 0 0,0-1 0,30 18 0,-19-14 0,1-3 0,0 0 0,1-1 0,1-2 0,0-1 0,44 9 0,-48-15 0,0-1 0,-1 0 0,1-2 0,0-1 0,41-6 0,-52 4 0,0-1 0,0 0 0,0-1 0,-1-1 0,1 0 0,-1-1 0,-1-1 0,1 0 0,-1-1 0,21-16 0,-28 19 0,-1 0 0,0 0 0,0 0 0,-1 0 0,0-1 0,0 0 0,0 0 0,-1 0 0,1 0 0,3-13 0,-4 8 0,0 0 0,-1-1 0,-1 1 0,1 0 0,-2-22 0,0 28-170,0 0-1,0 0 0,0 0 1,1 0-1,0 0 0,0 0 1,3-7-1,4-4-6655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1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702 97 24575,'-121'-24'0,"-50"-9"0,139 29 0,0 2 0,0 0 0,-45 5 0,65-2 0,0 1 0,-1 0 0,1 1 0,0 1 0,0 0 0,1 0 0,-1 1 0,1 1 0,-18 11 0,21-11 0,0 0 0,1 0 0,0 1 0,0 0 0,1 0 0,0 1 0,0 0 0,0 0 0,1 0 0,1 1 0,-1-1 0,1 1 0,-2 10 0,2-5 0,0 0 0,1 1 0,1 0 0,0 0 0,2 0 0,-1-1 0,2 1 0,0 0 0,0 0 0,2 0 0,0-1 0,0 1 0,1-1 0,1 0 0,1 0 0,0 0 0,0-1 0,11 15 0,-8-15 0,0 0 0,0 0 0,2-1 0,-1-1 0,2 0 0,0 0 0,0-1 0,0-1 0,1 0 0,1 0 0,0-2 0,0 1 0,0-2 0,1 0 0,0-1 0,30 7 0,-28-9 0,0-2 0,0 0 0,0 0 0,0-2 0,0 0 0,0-1 0,0-1 0,0-1 0,-1 0 0,1-1 0,-1 0 0,0-2 0,-1 0 0,21-12 0,-24 11 0,0 0 0,0 0 0,-1-1 0,-1-1 0,0 0 0,0 0 0,-1-1 0,0 0 0,-1 0 0,0-1 0,-1 0 0,0-1 0,-1 1 0,0-1 0,-1-1 0,-1 1 0,6-26 0,-8 17 0,0 0 0,-1 0 0,-1 0 0,-2-1 0,0 1 0,-1 0 0,-1 0 0,-1 1 0,-1-1 0,-1 1 0,-1 1 0,-1-1 0,0 1 0,-18-27 0,24 43 0,0 0 0,0 0 0,0 1 0,-5-5 0,8 8 0,-1 0 0,1-1 0,0 1 0,-1 0 0,1-1 0,-1 1 0,1 0 0,0 0 0,-1 0 0,1 0 0,-1-1 0,1 1 0,0 0 0,-1 0 0,1 0 0,-1 0 0,1 0 0,-1 0 0,1 0 0,0 0 0,-1 0 0,0 0 0,0 1 0,1-1 0,-1 1 0,1-1 0,0 1 0,-1-1 0,1 1 0,0 0 0,-1-1 0,1 1 0,0 0 0,-1-1 0,1 1 0,0 0 0,0-1 0,0 1 0,0 0 0,0-1 0,0 1 0,0 0 0,0 0 0,0 11 0,0 0 0,1-1 0,0 1 0,5 18 0,18 48 0,-23-75 0,13 36 0,2 0 0,1-1 0,2-2 0,1 0 0,2 0 0,51 60 0,-54-75 0,1-1 0,1 0 0,1-2 0,35 24 0,-39-31 0,0-1 0,1 0 0,1-2 0,-1 0 0,1-1 0,34 7 0,-21-10-1365,-13-5-5461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1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1823 24575,'0'-14'0,"2"-1"0,3-18 0,-1 7 0,157-714-569,74 23 192,-218 674 377,69-163 0,-84 202 0,0 0 0,1 1 0,-1-1 0,6-7 0,-8 11 0,1 0 0,-1 0 0,0-1 0,0 1 0,1 0 0,-1 0 0,0-1 0,0 1 0,1 0 0,-1 0 0,0 0 0,1 0 0,-1 0 0,0-1 0,1 1 0,-1 0 0,0 0 0,1 0 0,-1 0 0,0 0 0,0 0 0,1 0 0,-1 0 0,0 0 0,1 0 0,-1 0 0,0 0 0,1 0 0,-1 0 0,0 1 0,1-1 0,-1 0 0,0 0 1,1 0-1,-1 0 0,0 1 0,0-1 0,1 0 0,-1 0 0,0 0 0,0 1 0,1-1 0,-1 0 0,0 0 0,0 1 0,0-1 0,0 0 0,1 1 0,-1-1 0,0 1 0,6 18 133,-6-18-110,7 43 365,1 63-1,-4-47-373,35 362-451,120 532 1,-139-860 492,123 491-1332,-138-570-4822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1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24575,'0'0'0,"19"2"0,32 4 0,36 1 0,39-2 0,35-3 0,-9-3-8191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20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24575,'-11'8'0,"2"-2"0,1 0 0,-1-1 0,-1 0 0,-10 4 0,17-8 0,0 1 0,-1-1 0,1 0 0,-1-1 0,1 1 0,-1-1 0,1 1 0,-1-1 0,1 0 0,-1-1 0,1 1 0,-1 0 0,1-1 0,-1 0 0,1 0 0,-4-1 0,-1-4 0,8 2 0,1 3 0,0 1 0,-1-1 0,1 1 0,0-1 0,0 1 0,0 0 0,0-1 0,-1 1 0,1 0 0,0 0 0,0-1 0,0 1 0,0 0 0,0 0 0,0 0 0,1 0 0,8 1 0,-1 0 0,1 1 0,-1 0 0,1 1 0,-1 0 0,0 0 0,0 0 0,13 8 0,66 46 0,-82-52 0,75 53 0,-4 4 0,89 91 0,-145-131 0,-2 1 0,0 0 0,-1 2 0,-1 0 0,20 41 0,-31-53 0,0 1 0,-1 0 0,0 0 0,-2 0 0,1 0 0,-2 0 0,0 1 0,0 0 0,-1-1 0,-1 1 0,-1 0 0,0-1 0,-4 19 0,4-28 0,0 0 0,0 0 0,-1-1 0,1 1 0,-1 0 0,-1-1 0,1 1 0,0-1 0,-5 6 0,6-9-33,1-1 0,-1 1-1,1-1 1,-1 1 0,1-1-1,-1 0 1,1 1 0,-1-1 0,1 0-1,-1 0 1,0 1 0,1-1-1,-1 0 1,0 0 0,1 0-1,-1 0 1,0 0 0,1 0 0,-1 0-1,0 0 1,1 0 0,-1 0-1,1 0 1,-1 0 0,0 0-1,1 0 1,-1-1 0,0 1 0,1 0-1,-1 0 1,1-1 0,-1 1-1,1 0 1,-1-1 0,0 1-1,1-1 1,0 1 0,-1-1 0,1 1-1,-1-2 1,-9-10-6793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2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24575,'-6'13'0,"-3"8"0,1 0 0,1 0 0,1 1 0,0-1 0,-2 28 0,8-46 0,-1-1 0,1 1 0,0-1 0,0 1 0,0 0 0,1-1 0,-1 1 0,1-1 0,-1 0 0,1 1 0,0-1 0,0 1 0,2 3 0,-2-5 0,0 0 0,0 0 0,0 0 0,1 1 0,-1-1 0,1-1 0,-1 1 0,0 0 0,1 0 0,-1 0 0,1-1 0,0 1 0,-1-1 0,1 1 0,0-1 0,-1 0 0,1 0 0,0 1 0,-1-1 0,1 0 0,2-1 0,118-12 0,-32 1 0,62 1 0,-25 2 0,132-26 0,-202 24 0,-1-3 0,0-2 0,54-24 0,-104 37 0,-4 3 0,1-1 0,0 0 0,-1-1 0,1 1 0,-1 0 0,1-1 0,-1 1 0,0-1 0,1 0 0,-1 0 0,0 0 0,0 0 0,0 0 0,1-3 0,-3 5 0,0 0 0,0-1 0,0 1 0,0-1 0,0 1 0,0 0 0,0-1 0,0 1 0,0 0 0,0-1 0,0 1 0,0-1 0,0 1 0,0 0 0,-1-1 0,1 1 0,0 0 0,0-1 0,0 1 0,-1 0 0,1 0 0,0-1 0,0 1 0,-1 0 0,1 0 0,0-1 0,-1 1 0,1 0 0,0 0 0,0-1 0,-1 1 0,1 0 0,-1 0 0,1 0 0,-1 0 0,-15-4 0,16 4 0,-30-3-173,1 2 0,0 2 1,-46 5-1,58-4-501,-1-1-6152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2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24575,'11'12'0,"44"58"0,54 89 0,3 4 0,-64-98 0,99 102 0,-144-165 0,0 1 0,0 0 0,0-1 0,1 1 0,-1-1 0,1 0 0,-1 0 0,9 3 0,-10-5 0,1 1 0,-1-1 0,1 0 0,-1 1 0,1-1 0,0 0 0,-1 0 0,1-1 0,-1 1 0,1-1 0,-1 1 0,1-1 0,-1 0 0,1 0 0,3-1 0,3-4 0,1 0 0,-1 0 0,0 0 0,-1-1 0,0-1 0,10-9 0,41-56 0,-55 68 0,77-106 0,106-129 0,-98 143-1365,-52 58-5461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02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2922 3496 24575,'106'8'0,"-104"-8"0,0 0 0,1 0 0,-1 0 0,0 0 0,0-1 0,1 1 0,-1-1 0,0 1 0,0-1 0,0 0 0,0 0 0,0 0 0,0 0 0,0 0 0,0 0 0,0-1 0,0 1 0,-1-1 0,1 1 0,0-1 0,-1 0 0,1 1 0,-1-1 0,0 0 0,0 0 0,2-3 0,1-5 0,0 0 0,-1 0 0,0 0 0,2-18 0,-4 23 0,9-60 0,2-117 0,-23-67 0,1 166 4,-3-1 0,-39-130-1,14 98-71,-64-134 0,-196-350-338,-56 32 187,278 465 219,-4 4 0,-171-164 0,195 214 0,-1 2 0,-3 3 0,-1 2 0,-3 3 0,-1 3 0,-89-36 0,64 40-2,-1 5-1,-2 3 1,-120-15-1,-286-5-16,406 40 13,-73-5 6,121 2-1234,16-1-4938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03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1190 1504 24575,'-3'-15'0,"0"-1"0,-2 1 0,1 0 0,-2 0 0,0 0 0,-1 1 0,0-1 0,-1 2 0,-1-1 0,0 1 0,-1 1 0,-12-13 0,14 17 0,0 1 0,-1 0 0,0 0 0,0 1 0,0 0 0,-1 0 0,0 1 0,0 0 0,-1 1 0,1 0 0,-1 1 0,0 0 0,0 1 0,0 0 0,0 1 0,-20 0 0,3 3 0,-1 2 0,1 0 0,0 2 0,-35 13 0,5-2 0,57-17 0,0 0 0,0 1 0,1-1 0,-1 0 0,0 0 0,0 0 0,0 0 0,1 0 0,-1 0 0,0 0 0,0 0 0,0 0 0,0 0 0,1 0 0,-1 0 0,0-1 0,-1 0 0,2 1 0,-1 0 0,1-1 0,0 1 0,0 0 0,-1-1 0,1 1 0,0 0 0,0-1 0,0 1 0,0-1 0,-1 1 0,1 0 0,0-1 0,0 1 0,0-1 0,0 1 0,0-1 0,0 1 0,0-1 0,0 1 0,0 0 0,0-1 0,1 0 0,0-4 0,1 0 0,0-1 0,1 1 0,3-6 0,-2 3 0,40-76 0,-9 19 0,-3-1 0,24-70 0,14-122 0,-20 68 0,-38 148 0,40-132 0,-33 120 0,28-58 0,-45 108 0,13-24 0,-14 27 0,0-1 0,0 1 0,0 0 0,0-1 0,0 1 0,1 0 0,-1 0 0,0 0 0,0 0 0,1 0 0,-1 0 0,1 0 0,2-1 0,-4 2 0,1 0 0,-1 0 0,1 0 0,-1 0 0,1 0 0,0 0 0,-1 0 0,1 0 0,-1 0 0,1 0 0,-1 1 0,1-1 0,-1 0 0,1 0 0,-1 0 0,0 1 0,1-1 0,-1 0 0,1 1 0,-1-1 0,0 0 0,1 1 0,-1-1 0,1 1 0,-1-1 0,0 0 0,0 1 0,1-1 0,-1 1 0,0-1 0,0 1 0,0-1 0,1 1 0,-1-1 0,0 1 0,0 0 0,3 23 0,-3-7 0,-1-1 0,0 0 0,-2 0 0,0 0 0,0-1 0,-2 1 0,-7 18 0,-6 9 0,-31 53 0,-27 32 0,-149 192 0,170-254 0,-118 109 0,-84 33 0,220-181 0,-12 8 0,-70 66 0,111-94 0,1 1 0,0 0 0,0 0 0,-7 12 0,13-18 0,0 1 0,-1-1 0,1 1 0,0-1 0,0 0 0,1 1 0,-1 0 0,0-1 0,1 1 0,0-1 0,-1 1 0,1 0 0,0-1 0,0 1 0,1-1 0,-1 1 0,0 0 0,1-1 0,0 1 0,-1-1 0,1 1 0,2 3 0,-1-3 0,1 1 0,0 0 0,0-1 0,0 1 0,0-1 0,1 0 0,-1 0 0,1 0 0,7 4 0,5 1 0,22 10 0,44 11 0,94 22 0,-94-30 0,581 201-2021,-515-159-4149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4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529 120 24575,'-1'0'0,"-1"1"0,0-1 0,0 1 0,1 0 0,-1-1 0,1 1 0,-1 0 0,1 0 0,-1 0 0,1 0 0,0 0 0,-1 1 0,-1 1 0,-1 0 0,-9 10 0,0 1 0,0 0 0,1 0 0,-19 32 0,16-20 0,1 1 0,-14 37 0,25-55 0,0-1 0,1 1 0,0-1 0,0 1 0,0 16 0,2-19 0,0 0 0,0 0 0,1 0 0,0-1 0,1 1 0,-1 0 0,1-1 0,0 1 0,0-1 0,4 6 0,9 16 0,2-1 0,29 34 0,48 45 0,-84-93 0,93 97 0,65 72 0,-12 12 0,98 213 0,-248-395 0,-1-3 0,0 1 0,-1 0 0,4 10 0,-8-18 0,0-1 0,0 0 0,0 0 0,0 0 0,0 0 0,0 0 0,0 0 0,0 0 0,0 0 0,0 1 0,0-1 0,1 0 0,-1 0 0,0 0 0,0 0 0,0 0 0,0 0 0,0 0 0,0 1 0,0-1 0,0 0 0,0 0 0,-1 0 0,1 0 0,0 0 0,0 0 0,0 0 0,0 0 0,0 1 0,0-1 0,0 0 0,0 0 0,0 0 0,0 0 0,0 0 0,0 0 0,0 0 0,0 0 0,-1 0 0,1 0 0,0 0 0,0 1 0,0-1 0,0 0 0,0 0 0,0 0 0,0 0 0,0 0 0,-1 0 0,1 0 0,0 0 0,0 0 0,0 0 0,0 0 0,0 0 0,0 0 0,-10-4 0,-10-10 0,-23-23 0,2-2 0,-67-82 0,48 52 0,-179-186 0,-79-92 0,187 187 0,-78-91 0,189 229 0,10 12 0,1 0 0,0-1 0,0 0 0,-6-13 0,15 24 0,-1-1 0,1 1 0,0 0 0,-1-1 0,1 1 0,0-1 0,0 1 0,0-1 0,-1 1 0,1 0 0,0-1 0,0 1 0,0-1 0,0 1 0,0-1 0,0 1 0,0-1 0,0 1 0,0-1 0,0 1 0,0-1 0,0 1 0,0-1 0,0 1 0,0-1 0,0 1 0,1-1 0,-1 1 0,0-1 0,0 1 0,1 0 0,-1-1 0,0 1 0,1 0 0,-1-1 0,0 1 0,1-1 0,-1 1 0,0 0 0,1 0 0,-1-1 0,1 1 0,-1 0 0,1 0 0,-1 0 0,1-1 0,3 0 0,-1 1 0,1-1 0,-1 1 0,1 0 0,4 0 0,-6 0 0,115 5 0,124-1 0,-159-10 0,-1-4 0,112-28 0,-142 25 0,-1-3 0,0-2 0,-2-2 0,85-49 0,-123 63 0,33-22 0,-40 25 0,0 1 0,1-1 0,-1 0 0,0-1 0,-1 1 0,1 0 0,0-1 0,3-7 0,-6 11 0,1-1 0,-1 1 0,0 0 0,0-1 0,0 1 0,1 0 0,-1-1 0,0 1 0,0-1 0,0 1 0,0 0 0,0-1 0,0 1 0,0-1 0,0 1 0,0-1 0,0 1 0,0 0 0,0-1 0,0 1 0,0-1 0,0 1 0,-1 0 0,1-1 0,0 1 0,0 0 0,0-1 0,-1 0 0,0 1 0,1 0 0,-1-1 0,1 1 0,-1 0 0,0 0 0,1 0 0,-1-1 0,0 1 0,1 0 0,-1 0 0,0 0 0,1 0 0,-1 0 0,0 0 0,-1 1 0,-1-1 0,-1 1 0,1 0 0,-1 1 0,1-1 0,-6 3 0,3 1 0,0-1 0,1 1 0,-1 0 0,1 1 0,0-1 0,0 1 0,1 0 0,0 1 0,0-1 0,0 1 0,1-1 0,-3 9 0,-2 9 0,0 1 0,-5 29 0,-1 25 0,-7 149 0,21 80 0,12-143 120,-8-142-368,0-1 1,2 1-1,0-1 1,2 0-1,10 22 1,-9-29-6579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04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3847 1463 24575,'-10'10'0,"-2"-2"0,1 0 0,-1-1 0,-1 0 0,1-1 0,-1 0 0,0-1 0,0-1 0,-1 0 0,-21 4 0,9-5 0,1 0 0,0-1 0,-1-2 0,-37-3 0,41-1 0,-1 0 0,1-2 0,0 0 0,1-2 0,-1 0 0,2-1 0,-1-1 0,-31-22 0,1-3 0,-88-83 0,-175-216 0,83 80 0,121 146-188,-183-140-1,214 191 135,-3 3 0,-2 4 0,-134-59-1,176 92 55,0 1 0,-2 3 0,1 1 0,-2 2 0,-66-6 0,83 14 0,0 2 0,-1 0 0,1 2 0,0 2 0,0 0 0,0 1 0,0 2 0,1 1 0,-49 22 0,31-7 0,1 2 0,1 2 0,1 2 0,2 2 0,1 1 0,2 3 0,-46 51 0,25-15 0,4 1 0,2 3 0,-51 100 0,-7 22 0,-16-10 0,81-129-26,-49 65-1214,66-84-5091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0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718 1 24575,'-3'0'0,"-41"8"0,0 3 0,-72 26 0,113-36 0,0 0 0,0 1 0,0-1 0,0 1 0,1 0 0,-1 0 0,0 0 0,1 0 0,0 0 0,-4 4 0,5-5 0,0 1 0,0-1 0,1 1 0,-1 0 0,0 0 0,1 0 0,-1-1 0,1 1 0,-1 0 0,1 0 0,0 0 0,0 0 0,0 0 0,0 0 0,0 0 0,0 0 0,0 0 0,1-1 0,0 3 0,3 9 0,0 0 0,1 0 0,1 0 0,8 13 0,34 49 0,-28-47 0,213 288 0,21-14 0,-17-21 0,139 180 0,-370-452 0,-16-16 0,-54-44 0,-104-90 0,-92-107 0,118 111 0,-224-231-432,155 152 306,125 130 126,-164-127 0,249 212 0,-9-7 0,-1 0 0,0 1 0,0 1 0,0 0 0,-20-8 0,30 14 2,0-1 0,0 1 0,0 0 0,0-1 0,0 1 0,0 0 0,0 0 0,0 0 0,0-1 0,0 1 0,0 0 0,0 1 0,0-1 0,0 0 0,0 0 0,0 0 0,0 0 0,0 1 0,0-1 0,0 1 0,1-1 0,-1 0 0,0 1 0,0 0 0,0-1 0,0 1 0,1-1 0,-1 1 0,0 0 0,1 0 0,-1-1 0,0 1 0,1 0 0,-1 0 0,0 1 0,0 2 42,0 0-1,0-1 1,1 1 0,-1 0-1,1 0 1,0 0 0,0 0 0,0 5-1,20 145 52,-6-62-97,19 272 2,-18 0 0,-3-52 0,-11-294 0,12 146 0,-9-134 0,1 1 0,2-1 0,12 36 0,-15-56 0,0 1 0,1-1 0,0 0 0,1 0 0,0-1 0,1 0 0,0 0 0,12 12 0,-13-15 0,1 0 0,0-1 0,1 1 0,-1-1 0,1-1 0,0 0 0,0 0 0,1-1 0,-1 1 0,18 2 0,-10-3 0,0-1 0,-1-1 0,1 0 0,0-1 0,0-1 0,0-1 0,24-5 0,3-4 0,62-24 0,282-132 0,-77 30 0,-165 79-1365,-17 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0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4540 758 24575,'-3'-14'0,"-2"-6"0,-1-1 0,-1 1 0,-1 0 0,0 0 0,-18-28 0,10 23 0,-1 0 0,-2 2 0,-30-32 0,7 16 0,-1 2 0,-2 2 0,-89-52 0,59 45-48,-3 4 0,-1 3 1,-2 4-1,-1 3 0,-1 4 0,-1 3 0,-170-18 0,150 31-7,0 5 1,1 5-1,-1 3 0,1 6 0,0 4 1,-133 37-1,173-35 55,1 4 0,1 2 0,1 3 0,-99 58 0,128-64 0,1 1 0,0 2 0,2 1 0,1 1 0,1 1 0,1 1 0,1 2 0,2 0 0,-35 61 0,37-51-30,2 1 0,1 1 0,-19 78 0,23-58-70,2 1 1,-2 70-1,10 6-289,26 241 0,8-115 188,23 308 108,-50-460 107,-4-1 0,-6 1-1,-21 121 1,15-169-60,-3-1 1,-3 0-1,-3-1 1,-2-1-1,-3-2 1,-52 90-1,53-110-8,-2 0-1,-2-2 0,-63 63 0,64-74 39,-1-2-1,-1-1 1,-1-1-1,-1-2 0,-46 22 1,40-26 22,-1-1 1,-1-2-1,0-2 0,-1-1 1,0-2-1,-1-3 0,1 0 1,-1-3-1,0-2 0,0-1 1,1-2-1,-1-2 0,1-2 1,0-2-1,1-1 1,0-2-1,-75-34 0,91 34 170,0-1 0,1-2 0,0 0 0,1-1 0,1-2-1,1 0 1,-20-22 0,29 28-70,2-1 0,0 0 0,0 0 0,1-1 0,-10-25 0,14 29-182,0-1 0,1 0 0,1-1 0,-1 1 1,2 0-1,0-1 0,0 1 0,2-19 0,6-15-6750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0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1763 24575,'0'0'0,"0"-3"0,0-30 0,2 0 0,7-44 0,20-70 0,116-367-407,-98 387 116,122-234-1,-27 137 292,-109 180 0,2 1 0,69-64 0,-99 102 0,2-2 0,0 1 0,0 0 0,1 0 0,0 0 0,16-8 0,-21 14 0,-6 4 0,-12 7 174,0-1-1,0 0 1,-1-1 0,-1-1-1,-17 7 1,6-3-226,-63 29 52,-163 78 0,184-81 0,-102 71 0,126-75 0,2 2 0,1 2 0,2 1 0,2 3 0,2 1 0,1 1 0,3 3 0,-31 55 0,29-33 0,3 1 0,4 2 0,-30 112 0,28-57 0,-17 162 0,29-80 0,16-148 0,8 82 0,5-69 0,-10-66 0,1-1 0,1 1 0,0-1 0,0 0 0,0 1 0,8 10 0,-10-16 0,0-1 0,0 1 0,0 0 0,1-1 0,-1 1 0,1-1 0,-1 0 0,1 0 0,-1 1 0,1-1 0,0 0 0,0 0 0,-1 0 0,5 1 0,-4-2 0,-1 0 0,1 0 0,-1 0 0,1 0 0,-1 0 0,1 0 0,-1 0 0,1-1 0,-1 1 0,1 0 0,-1-1 0,0 1 0,1-1 0,-1 0 0,0 1 0,2-2 0,2-1 0,-1-1 0,0 0 0,0 0 0,0 0 0,0-1 0,-1 1 0,1-1 0,-1 0 0,4-8 0,4-12 0,0-1 0,-1 0 0,11-53 0,6-90 0,-13 15-198,-6-220 0,-55-154-199,-16 201 397,39 237 0,-54-134 0,66 193 0,12 31 7,-1-1-1,1 0 0,0 1 0,0-1 1,0 0-1,-1 1 0,1-1 0,0 0 1,0 0-1,0 1 0,0-1 0,0 0 0,0 0 1,1 1-1,-1-2 0,0 1 4,1 1 0,-1 0 0,0 0 0,0-1 0,1 1 0,-1 0 0,0 0 0,0-1 0,1 1 0,-1 0 0,0 0 0,1 0 0,-1 0 0,0-1 0,1 1 0,-1 0 0,0 0 0,1 0 0,-1 0 0,0 0 0,1 0 0,0 0 0,2 0 63,1 1-1,-1-1 1,1 1-1,-1 0 1,5 2 0,-3-1-46,306 87-12,26 9-211,46 42-1895,-209-70-3828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10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18155 2838 24575,'0'0'0,"-2"-2"0,-29-40 0,2-2 0,-24-48 0,-5-10 0,-17-12-179,-5 4 0,-4 3 1,-131-128-1,87 114-518,-5 6 0,-170-112 0,-388-185-926,-43 72 158,372 201 536,-6 15 1,-5 16-1,-461-70 1,-292 38 582,-8 72 374,417 50-154,2 33-152,3 49 1,6 67 151,445-60 126,-336 136 0,-220 176 0,216-55 0,93-49 0,-7-16 0,-13-30 0,-20-45 0,309-127 1,-3-9 1,-406 32-1,380-70 2,-1-12 1,-338-40-1,395 10 463,-226-59 1,298 49 566,2-6 0,-203-93 0,233 79 430,-109-76 0,143 86-406,63 40-1107,-7-3 598,-30-15 0,43 23-593,0 1-1,-1 0 0,1 0 0,-1 1 0,0 0 0,0 0 0,1 0 0,-1 0 0,0 1 0,-8 1 0,-15 6-5982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11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1069 2034 24575,'1'-15'0,"5"-89"0,20-108 0,-12 139 0,3 1 0,36-95 0,73-109 32,22 8-297,13-24-179,51-183 444,-194 418 0,-14 35 0,-4 22 0,0 0 0,0 0 0,0 0 0,0 0 0,0 0 0,0 0 0,0-1 0,0 1 0,0 0 0,0 0 0,0 0 0,0 0 0,0 0 0,-1 0 0,1 0 0,0 0 0,0 0 0,0 0 0,0 0 0,0 0 0,0 0 0,0 0 0,0 0 0,0 0 0,0 0 0,-1 0 0,1 0 0,0 0 0,0 0 0,0 0 0,0 0 0,0 0 0,0 0 0,0 1 0,0-1 0,0 0 0,0 0 0,0 0 0,0 0 0,-1 0 0,1 0 0,0 0 0,0 0 0,0 0 0,0 0 0,0 0 0,0 0 0,0 0 0,0 0 0,0 1 0,0-1 0,0 0 0,0 0 0,0 0 0,0 0 0,-8 13 0,-36 64 6,-55 90 552,9-27-441,-123 198-927,24 16 552,140-238 256,4 1 1,6 2-1,5 2 1,5 1-1,5 2 0,-13 232 1,35-109-43,2-104 32,-2-121 100,0-21 10,0-5 25,-7-37 452,-47-226-738,-12 2 1,-135-340-1,144 467 163,-6 2 0,-5 3 0,-95-132 0,115 192-1,-52-80-15,83 121 15,1-1 0,-24-63 0,38 85-1,1 0 1,0 0 0,0-1-1,1 1 1,1-1 0,0 1 0,1-17-1,1 22 11,-1 0-1,1 0 0,1 0 1,-1-1-1,1 2 0,0-1 0,1 0 1,-1 0-1,1 1 0,0-1 1,1 1-1,-1 0 0,1 0 0,0 0 1,6-5-1,-2 3 49,0 0 0,1 1 0,0 0-1,0 0 1,0 1 0,19-7 0,-6 4 14,0 1 1,31-5-1,96-6-71,45 14-334,49 13-1001,37 11-27,-8 3-3777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26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24575,'0'0'0,"0"0"0,0 0 0,0 0 0,8 0 0,3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7:32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787 4610 24575,'15'-5'0,"19"-7"0,1 0 0,1 3 0,0 0 0,0 3 0,0 1 0,57-1 0,-73 7 0,1 1 0,0 0 0,-1 1 0,0 2 0,30 9 0,-35-8 0,0 0 0,-1 2 0,1-1 0,-1 2 0,-1 0 0,0 0 0,21 20 0,-21-16 0,-1 0 0,-1 1 0,0 1 0,-1 0 0,0 0 0,-1 1 0,11 26 0,-12-18 0,0-1 0,-2 1 0,0 1 0,4 48 0,-8-31 0,-2 0 0,-2 0 0,-2 0 0,-2 0 0,-1-1 0,-17 53 0,16-68 0,-1 0 0,-1 0 0,-1-1 0,-19 31 0,25-47 0,-1 0 0,0-1 0,-1 0 0,1 0 0,-2-1 0,1 1 0,-1-2 0,0 1 0,-1-1 0,1 0 0,-1-1 0,0 0 0,-1 0 0,-16 5 0,6-5 0,-1-1 0,0-1 0,1-1 0,-1-1 0,0 0 0,-37-5 0,-126-28 0,-159-63 0,272 69 0,0-4 0,-109-62 0,153 76 0,1-2 0,0 0 0,2-2 0,0 0 0,-35-40 0,51 49 0,-1 0 0,2 0 0,0-1 0,0 0 0,1 0 0,-7-21 0,10 23 0,0 0 0,1 1 0,0-1 0,1 0 0,0 0 0,1-1 0,0 1 0,1 0 0,3-19 0,1 11 0,0 1 0,1 1 0,1-1 0,1 1 0,0 0 0,1 0 0,0 1 0,2 1 0,0 0 0,19-20 0,7-3 0,2 2 0,58-40 0,155-84 0,14 21 0,-66 36 0,-137 69 0,-2-3 0,-1-3 0,62-52 0,-98 70 0,-2 0 0,-1-2 0,34-47 0,-43 52 0,0 0 0,-2-1 0,-1-1 0,0 0 0,-1 0 0,7-30 0,-9 17 0,-2 0 0,0-1 0,-2 1 0,-2-1 0,-1 0 0,-8-50 0,-54-197 0,-174-458-278,64 229-28,41-11 156,76 114 150,26 166 0,28 225 28,1 8 55,0-1 1,0 0-1,-1 0 1,-1 1-1,1-1 0,-6-11 1,8 20-82,0 0 0,0 1 0,0-1 0,0 0 0,0 0 0,0 0 0,-1 1 0,1-1 0,0 0 1,0 0-1,0 0 0,0 0 0,0 1 0,0-1 0,0 0 0,0 0 0,-1 0 0,1 0 0,0 1 0,0-1 0,0 0 0,0 0 0,0 0 0,-1 0 0,1 0 0,0 0 0,0 0 0,0 0 1,0 0-1,-1 1 0,1-1 0,0 0 0,0 0 0,0 0 0,-1 0 0,1 0 0,0 0 0,0 0 0,0 0 0,-1 0 0,1 0 0,0 0 0,0-1 0,0 1 0,-1 0 0,1 0 1,0 0-1,0 0 0,0 0 0,0 0 0,-1 0 0,1 0 0,0-1 0,0 1 0,0 0 0,0 0 0,0 0 0,-1 0 0,1 0 0,0-1 0,0 1 0,0 0 0,0 0 0,0 0 1,-4 19-19,4-18 20,-11 143-4,4-46 0,-9 287 0,19-281 0,28 177 0,-8-158 0,45 143 0,-62-253 0,-6-13 0,0 0 0,0 0 0,0 0 0,0 0 0,1 0 0,-1 0 0,0 0 0,0 0 0,0 0 0,0 0 0,0 0 0,0 0 0,0 0 0,0 0 0,0 0 0,0 0 0,1 0 0,-1 0 0,0 0 0,0 0 0,0 0 0,0 0 0,0 0 0,0 0 0,0 0 0,0 0 0,0 0 0,0-1 0,0 1 0,0 0 0,0 0 0,0 0 0,0 0 0,0 0 0,0 0 0,1 0 0,-1 0 0,0 0 0,0 0 0,0-1 0,0 1 0,0 0 0,0 0 0,0 0 0,0 0 0,-1 0 0,1 0 0,0 0 0,0 0 0,0 0 0,0 0 0,0-1 0,0 1 0,0 0 0,0 0 0,0 0 0,0 0 0,0 0 0,0 0 0,0 0 0,-3-29 0,-9-36 0,-3 0 0,-29-78 0,-60-121 0,3 10 0,79 189 0,-26-131 0,47 191 0,-2-13 0,0 0 0,1-20 0,2 34 0,0 0 0,0 0 0,0-1 0,1 1 0,-1 0 0,1 0 0,0 0 0,1 0 0,-1 0 0,1 1 0,-1-1 0,1 0 0,0 1 0,0-1 0,4-4 0,-5 7 0,0 0 0,1 0 0,-1 0 0,0 0 0,0 0 0,1 1 0,-1-1 0,1 0 0,-1 1 0,1-1 0,-1 1 0,1-1 0,-1 1 0,1-1 0,-1 1 0,1 0 0,0 0 0,-1 0 0,1 0 0,-1 0 0,1 0 0,0 1 0,-1-1 0,1 0 0,-1 1 0,1-1 0,-1 1 0,1 0 0,-1-1 0,0 1 0,1 0 0,1 2 0,3 1 0,0 1 0,-1 0 0,1 0 0,-1 0 0,8 12 0,-2 0 0,0 0 0,-1 1 0,-1 1 0,8 22 0,23 83 0,32 175 0,-15 3 0,45 200 0,-97-486 0,-4-25 0,-6-32 0,-23-113 0,-97-294 0,94 358 0,-4 1 0,-50-88 0,64 139 0,-1 1 0,-2 2 0,-2 0 0,-1 2 0,-2 1 0,-62-55 0,73 73 0,0 1 0,-23-13 0,35 23 0,1 0 0,-1 0 0,0 1 0,0-1 0,0 1 0,0 1 0,0-1 0,0 1 0,0 0 0,-1 1 0,1 0 0,-8 0 0,11 0 0,1 1 0,-1-1 0,1 1 0,0 0 0,-1 0 0,1 0 0,0 0 0,0 0 0,-1 0 0,1 1 0,0-1 0,0 1 0,1-1 0,-1 1 0,0 0 0,-2 3 0,2-1 0,0-1 0,0 1 0,0-1 0,0 1 0,1 0 0,0-1 0,-1 1 0,1 0 0,0 8 0,0-8 0,1 1 0,0 0 0,0-1 0,0 1 0,0-1 0,1 1 0,0-1 0,0 1 0,0-1 0,0 1 0,1-1 0,0 0 0,0 0 0,0 1 0,0-2 0,1 1 0,0 0 0,5 6 0,-2-6 0,-1 0 0,1-1 0,0 1 0,0-1 0,0-1 0,0 1 0,1-1 0,-1 0 0,1-1 0,10 2 0,9 0 0,36-2 0,-56-1 0,382-27 0,-242 13 0,357-18 0,-479 31 0,33 4 0,-46 1 0,-11-4 0,0 0 0,0 0 0,0 0 0,1 0 0,-1 0 0,0 0 0,0 0 0,0 1 0,0-1 0,0 0 0,0 0 0,0 0 0,0 0 0,0 0 0,0 0 0,0 0 0,0 0 0,0 1 0,0-1 0,0 0 0,0 0 0,0 0 0,0 0 0,0 0 0,0 0 0,0 0 0,0 0 0,0 1 0,0-1 0,0 0 0,0 0 0,0 0 0,-1 0 0,1 0 0,0 0 0,0 0 0,0 0 0,0 0 0,0 0 0,0 1 0,0-1 0,0 0 0,0 0 0,0 0 0,-1 0 0,-18 7 0,-239 39 0,133-27 0,-282 59 0,283-47 0,-148 56 0,126-21 0,128-57 0,2 1 0,-1 1 0,1 0 0,1 1 0,-27 28 0,38-36 0,0 1 0,0 0 0,1 0 0,-5 9 0,7-13 0,0 0 0,1 0 0,-1 1 0,1-1 0,-1 0 0,1 0 0,0 0 0,0 0 0,-1 0 0,1 1 0,0-1 0,0 0 0,0 0 0,0 0 0,0 0 0,0 1 0,1-1 0,-1 0 0,0 0 0,1 0 0,-1 0 0,0 1 0,1-1 0,-1 0 0,1 0 0,0 0 0,-1 0 0,1 0 0,1 1 0,-1-2 0,0 1 0,0 0 0,0-1 0,0 0 0,-1 1 0,1-1 0,0 1 0,0-1 0,0 0 0,0 0 0,0 0 0,0 1 0,0-1 0,0 0 0,0 0 0,0 0 0,0-1 0,0 1 0,0 0 0,0 0 0,1-1 0,2 0 0,-1 0 0,0-1 0,0 1 0,0-1 0,6-4 0,4-6 0,1-2 0,-1 1 0,-1-2 0,0 1 0,10-20 0,44-67 0,81-170 0,23-125 0,-76 140 0,-75 196 0,-3-1 0,11-82 0,-26 130 0,1 5 0,-1-1 0,0 1 0,-1 0 0,0 0 0,-1-14 0,15 64 0,3-1 0,33 61 0,60 75 0,98 106-1771,-102-150-4649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9:4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226 209 24575,'0'0'0,"2"-1"0,1 0 0,-1 0 0,1 0 0,0 1 0,0-1 0,1 0 0,-1 1 0,0 0 0,0 0 0,0 0 0,0 0 0,0 0 0,0 1 0,0-1 0,0 1 0,0 0 0,4 1 0,4 3 0,-1-1 0,0 2 0,14 8 0,8 9 0,-1 1 0,-2 2 0,48 51 0,69 104 0,-49-54-186,252 326-400,-301-393 586,265 321 0,-218-276 0,156 135 0,-164-168 0,-86-71 0,0 0 0,0 0 0,0 0-1,-1-1 1,1 1 0,0 0 0,0 0-1,-1 0 1,1 0 0,0 0 0,0 2 0,-1-3 4,0 0 0,0 1 0,0-1 0,-1 0 0,1 0 0,0 0 0,0 0 0,0 1 0,0-1 0,0 0 0,0 0 0,0 0 0,-1 0 0,1 0 0,0 0 0,0 1 0,0-1 0,0 0 0,-1 0 0,1 0 0,0 0 0,0 0 0,0 0 0,-1 0 0,1 0 0,0 0 0,0 0 0,0 0 0,0 0 0,-1 0 0,1 0 0,0 0 0,0 0 0,0 0 0,-1 0 1,1 0-1,0 0 0,0 0 0,0 0 0,-30-9 481,-18-11-450,2-2 0,1-2 0,-64-44 0,46 21-41,-94-90 0,-409-485-754,393 416 760,-121-149 0,17-9 0,272 357 0,-66-101 0,60 82 0,11 26 0,0-1 0,0 1 0,-1 0 0,1 0 0,0 0 0,0 0 0,0 0 0,0 0 0,0-1 0,0 1 0,0 0 0,0 0 0,0 0 0,0 0 0,0-1 0,0 1 0,0 0 0,0 0 0,0 0 0,0 0 0,0 0 0,0-1 0,0 1 0,0 0 0,0 0 0,0 0 0,0 0 0,0-1 0,0 1 0,1 0 0,-1 0 0,0 0 0,0 0 0,0 0 0,0 0 0,0-1 0,0 1 0,0 0 0,1 0 0,-1 0 0,0 0 0,0 0 0,0 0 0,0 0 0,0 0 0,1 0 0,-1 0 0,0 0 0,0 0 0,0 0 0,0 0 0,0 0 0,1 0 0,-1 0 0,0 0 0,0 0 0,0 0 0,0 0 0,1 0 0,-1 0 0,0 0 0,0 0 0,0 0 0,0 0 0,5 3 50,-1 0 1,1 0 0,-1 0-1,0 1 1,0 0 0,-1-1-1,1 1 1,-1 0-1,3 6 1,4 2 76,280 355-69,-258-327-105,298 405-252,-74-96 100,13-14 115,-171-230 397,-82-91-626,0 0 1,1-1 0,1 0 0,26 14-1,15-1-5931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9:4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572 372 24575,'-2'3'0,"0"-1"0,0 1 0,0 0 0,1 0 0,-1 0 0,-1 4 0,-2 4 0,-41 84 0,39-79 0,2 0 0,-1 1 0,2 0 0,-3 20 0,7-36 0,-1 0 0,1 0 0,0 0 0,0 0 0,0 1 0,0-1 0,0 0 0,0 0 0,0 0 0,0 0 0,0 1 0,1-1 0,-1 0 0,1 0 0,-1 0 0,0 0 0,1 0 0,0 0 0,-1 0 0,1 0 0,0 0 0,-1 0 0,1 0 0,0 0 0,0 0 0,0-1 0,1 2 0,1-1 0,0 0 0,0 0 0,0 0 0,0-1 0,0 0 0,0 1 0,-1-1 0,1 0 0,0 0 0,0-1 0,4 0 0,21-4 0,-1-1 0,0-1 0,0-1 0,32-15 0,101-61 0,-47 12 0,-3-4 0,193-178 0,-287 240 0,23-24 0,-36 34 0,0 1 0,0-1 0,-1 1 0,1-1 0,-1 0 0,0 0 0,0 0 0,2-5 0,-4 9 0,0-1 0,0 1 0,0 0 0,0-1 0,0 1 0,0 0 0,0-1 0,0 1 0,0 0 0,0-1 0,0 1 0,0 0 0,0-1 0,0 1 0,0 0 0,0-1 0,0 1 0,0 0 0,0-1 0,0 1 0,-1 0 0,1-1 0,0 1 0,0 0 0,0 0 0,-1-1 0,1 1 0,0 0 0,0 0 0,-1-1 0,1 1 0,0 0 0,0 0 0,-1 0 0,1 0 0,0-1 0,-1 1 0,1 0 0,0 0 0,-1 0 0,1 0 0,0 0 0,-1 0 0,1 0 0,0 0 0,-1 0 0,1 0 0,0 0 0,-1 0 0,1 0 0,0 0 0,-1 0 0,1 0 0,-1 1 0,-4 0 0,0 0 0,-1 0 0,1 1 0,0 0 0,0 0 0,0 0 0,-5 4 0,-38 26 0,38-25 0,-183 138 0,-5 5 0,-22-3 0,-1 1 0,10 13 0,61-26 0,107-93 0,-50 65 0,79-85 0,14-22 0,-1 1 0,1-1 0,0 0 0,0 0 0,0 0 0,0 1 0,-1-1 0,1 0 0,0 1 0,0-1 0,0 0 0,0 0 0,0 1 0,0-1 0,0 0 0,0 0 0,0 1 0,0-1 0,0 0 0,0 1 0,0-1 0,0 0 0,0 1 0,0-1 0,0 0 0,0 0 0,0 1 0,0-1 0,0 0 0,1 0 0,-1 1 0,0-1 0,0 0 0,0 0 0,1 1 0,-1-1 0,0 0 0,0 0 0,0 0 0,1 1 0,-1-1 0,0 0 0,1 0 0,13-1 0,8-5 0,-1-2 0,-1 0 0,25-13 0,59-39 0,150-122 0,-155 107 0,-2 4 0,101-77 0,-140 100 0,65-69 0,-99 92 0,-2-2 0,34-51 0,-49 67 0,-1 0 0,0 0 0,0-1 0,-2 0 0,1 0 0,-1 0 0,-1 0 0,-1-1 0,1 1 0,0-24 0,-4 31 0,1-1 0,-1 1 0,0 0 0,0-1 0,-1 1 0,-2-8 0,3 12 0,0-1 0,0 1 0,1 0 0,-1-1 0,0 1 0,0 0 0,0 0 0,0 0 0,0-1 0,-1 1 0,-1-1 0,2 1 0,1 1 0,-1 0 0,0 0 0,0-1 0,0 1 0,1 0 0,-1 0 0,0 0 0,0 0 0,0 0 0,0 0 0,0 0 0,1 0 0,-1 0 0,0 0 0,0 0 0,0 0 0,0 1 0,1-1 0,-1 0 0,0 1 0,-1 0 0,0 0 0,0 1 0,0 0 0,0 0 0,0 0 0,0 0 0,1 0 0,-1 0 0,0 0 0,1 0 0,0 1 0,0-1 0,-1 1 0,2-1 0,-1 1 0,0-1 0,0 1 0,0 3 0,-1 6 0,1 0 0,0 19 0,1-14 0,2 0 0,0 0 0,1-1 0,0 1 0,1-1 0,7 18 0,-1-10 0,1-1 0,1 0 0,20 29 0,11 6 0,95 96 0,-127-143 0,49 51 0,0-2 0,59 78 0,-118-136 0,5 5 0,0 1 0,-1 0 0,0 1 0,8 16 0,-13-23 0,1-1 0,0 1 0,-1 0 0,0 0 0,1 0 0,-1-1 0,0 1 0,0 0 0,0 0 0,0 0 0,0 0 0,0-1 0,0 1 0,-1 0 0,1 0 0,-1 0 0,0-1 0,1 1 0,-1 0 0,0-1 0,0 1 0,0 0 0,0-1 0,0 1 0,0-1 0,0 0 0,-1 1 0,1-1 0,0 0 0,-1 0 0,1 0 0,-3 1 0,-8 5 0,-1-2 0,0 1 0,0-2 0,-1 0 0,-15 3 0,24-6 0,-511 87 0,515-87 0,-342 36 0,249-33 0,-154-11 0,247 7 0,-11-1 0,-1 0 0,0-1 0,-18-6 0,20 2 0,11 5 0,0 1 0,0 0 0,-1 0 0,1 0 0,0-1 0,0 1 0,0 0 0,0 0 0,0-1 0,0 1 0,0 0 0,0 0 0,0 0 0,0-1 0,0 1 0,0 0 0,0 0 0,0-1 0,0 1 0,0 0 0,0 0 0,0 0 0,0-1 0,1 1 0,-1 0 0,0 0 0,0 0 0,0-1 0,2 0 0,-1 0 0,0-1 0,1 1 0,-1 0 0,1 0 0,-1 1 0,1-1 0,0 0 0,-1 0 0,3 0 0,27-7 0,1 2 0,0 0 0,54-1 0,-29 3 0,395-42 0,200-17 0,-636 61 0,-2 1 0,26 1 0,-40 0 0,0 0 0,0 0 0,0 0 0,0 0 0,0 0 0,0 0 0,0 0 0,0 0 0,0 0 0,0 0 0,0 1 0,0-1 0,0 0 0,0 0 0,0 0 0,0 0 0,0 0 0,0 0 0,0 0 0,0 0 0,0 0 0,0 1 0,0-1 0,0 0 0,0 0 0,0 0 0,0 0 0,0 0 0,0 0 0,0 0 0,0 0 0,0 0 0,1 0 0,-1 0 0,0 1 0,0-1 0,0 0 0,0 0 0,0 0 0,0 0 0,0 0 0,-12 4 0,0 0 0,-23 3 0,11-2 0,-515 92 0,317-80-1365,129-18-5461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5:2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24575,'9'12'0,"-3"-5"0,0 0 0,1-1 0,-1 0 0,2-1 0,-1 1 0,0-1 0,1-1 0,0 0 0,9 4 0,5 1 0,0-1 0,34 6 0,-9-5 0,0-2 0,0-2 0,51-2 0,147-15 0,283-43-324,82-6-75,-279 43 399,384 29 0,-421 22 0,-242-24 0,-1 2 0,-1 3 0,77 31 0,-107-37 0,-1 2 0,27 16 0,-41-22 0,0 0 0,0 0 0,0 0 0,0 1 0,0-1 0,-1 1 0,0 0 0,0 0 0,-1 1 0,1-1 0,-1 1 0,3 7 0,-5-11 10,0 0 0,-1 0-1,1 0 1,0 1 0,-1-1 0,0 0 0,1 0-1,-1 1 1,0-1 0,0 0 0,-1 1-1,1-1 1,0 0 0,-1 0 0,1 1 0,-1-1-1,0 0 1,1 0 0,-1 0 0,0 0-1,-1 0 1,1 0 0,0 0 0,0 0-1,-1 0 1,1 0 0,-1-1 0,0 1 0,1-1-1,-1 1 1,0-1 0,0 0 0,0 0-1,0 1 1,0-1 0,-3 1 0,-2 0 26,0 1 0,0-1 0,-1 0 0,1-1 0,-1 1 1,1-2-1,-1 1 0,1-1 0,-15-1 0,0-3-263,0 0-1,0-2 1,1 0-1,0-2 1,-22-10-1,28 10-6598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9:5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1880 341 24575,'-2'35'0,"-1"0"0,-1 0 0,-2-1 0,-2 0 0,-1 0 0,-20 51 0,-103 186 0,-45 16 15,-19-12-154,74-107-458,-508 701 465,549-759 120,65-88 12,-110 147 0,-8-16 0,105-127 0,21-21 1,8-9 0,10-13 141,55-82 612,65-100-787,220-325-751,-199 305 574,261-374 210,-337 486 0,365-561-64,-101 147 20,-332 511 33,9-14-15,-15 22 81,-11 14 92,-91 117 795,-74 101-947,-141 292-629,253-410 579,-271 489-432,-192 328-461,470-835 934,-189 302 40,-23-22-308,198-294 387,83-99-652,11-11-4808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9:5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89 24575,'-10'7'0,"7"-4"0,-1-1 0,1 1 0,0 0 0,0 0 0,0 0 0,1 0 0,-1 1 0,1-1 0,0 1 0,-1 0 0,2-1 0,-1 1 0,0 0 0,1 0 0,0 0 0,0 0 0,0 1 0,0-1 0,1 0 0,-1 0 0,1 5 0,1 3 0,0 1 0,1-1 0,0 1 0,1-1 0,1 0 0,5 15 0,5 7 0,2 0 0,38 59 0,53 57 0,-89-126 0,347 435-302,34-30-1,-379-410 303,11 11 0,1-1 0,36 25 0,-57-48 0,-21-17 0,-130-100 385,38 33-165,-430-407-220,477 432 0,-43-40 0,-404-373 0,404 384 0,12 12 0,-77-83 0,156 146 0,6 6 0,-1-1 0,0 0 0,0 1 0,1-1 0,-1 0 0,1 0 0,-1 0 0,1 0 0,0 0 0,0 0 0,0 0 0,0 0 0,-1-4 0,3 6 0,-1 0 0,0 0 0,0 0 0,0 0 0,0 0 0,0-1 0,0 1 0,0 0 0,0 0 0,0 0 0,1 0 0,-1 0 0,0 0 0,0-1 0,0 1 0,0 0 0,0 0 0,0 0 0,1 0 0,-1 0 0,0 0 0,0 0 0,0 0 0,0 0 0,1 0 0,-1 0 0,0 0 0,0 0 0,0 0 0,0 0 0,1 0 0,-1 0 0,0 0 0,0 0 0,0 0 0,0 0 0,1 0 0,-1 0 0,0 0 0,0 0 0,0 0 0,0 0 0,0 0 0,1 1 0,4 1 0,1 0 0,-1 1 0,0 0 0,0 0 0,0 0 0,8 8 0,-7-6 0,284 268 0,-263-245 0,224 238-213,180 177-258,-416-429 471,73 63 0,-71-64 0,0 0 0,2-1 0,22 11 0,-19-16-14,-21-7 13,-1 1 0,1-1 0,0 0 1,0 0-1,-1 0 0,1 0 0,0 0 1,-1 0-1,1-1 0,0 1 0,-1 0 1,1 0-1,0 0 0,-1-1 0,1 1 1,0 0-1,-1-1 0,1 0 0,0 1 3,-1-1-1,1 1 1,-1-1-1,0 1 1,1-1-1,-1 0 1,0 1-1,1-1 1,-1 1-1,0-1 1,0 0-1,0 1 1,0-1-1,0 0 1,0 1-1,1-1 1,-2 0-1,1 0 1,-5-22 112,-10-9 24,-1 1 0,-2 1 0,-41-55-1,48 70-118,-247-321-19,116 156 0,31 41 0,76 98 0,-54-46 0,67 68 0,-1 0 0,-1 2 0,-51-27 0,56 35 0,0 1 0,-1 0 0,0 2 0,-1 0 0,0 1 0,-28-2 0,38 5 0,0 2 0,-1-1 0,1 2 0,-13 1 0,21-2 0,0 1 0,0 0 0,0-1 0,0 1 0,1 1 0,-1-1 0,0 0 0,1 1 0,-4 1 0,5-2 0,0 0 0,0 1 0,-1-1 0,1 0 0,0 0 0,0 1 0,0-1 0,1 1 0,-1-1 0,0 1 0,0-1 0,1 1 0,-1-1 0,1 1 0,0 0 0,-1-1 0,1 4 0,0 3 0,1 1 0,0 0 0,1-1 0,0 1 0,0-1 0,1 0 0,0 0 0,4 9 0,-4-10 0,103 234 0,-27-69 0,164 459-534,-184-442 468,49 278 0,-92-354 66,-15-89 0,-2-19 88,-2-6 65,-2-11 161,-36-144-205,23 80-107,-153-545-2,-11-49 0,173 636 0,-33-155 0,40 176 0,2 12 0,1 2 0,3 19 0,32 240 0,-22 3 0,-11 13 0,8 140 0,-7-367 0,13 62 0,-14-97 0,1 0 0,0 0 0,1-1 0,0 1 0,1-1 0,1-1 0,0 1 0,16 22 0,-19-31 0,1 1 0,-1-1 0,0 0 0,1 0 0,0 0 0,0 0 0,0-1 0,1 0 0,-1 0 0,1-1 0,-1 1 0,1-1 0,0 0 0,0-1 0,0 1 0,0-1 0,0-1 0,0 1 0,1-1 0,-1 0 0,0 0 0,0-1 0,12-2 0,-1-2 0,1 0 0,-1-1 0,-1-1 0,1-1 0,-1-1 0,0 0 0,14-11 0,321-254 0,37-26 0,-294 245 0,-376 180 0,-39 19 0,227-96 0,-116 78 0,163-93-94,22-14-160,-1-1 0,0-2 0,-1-1-1,-33 14 1,16-14-6572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9:56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 24575,'-12'16'0,"-10"12"0,-6 7 0,-1 1 0,6-7 0,10-14 0,8-18 0,6-9-8191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9:59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1018 2686 24575,'-13'0'0,"11"-1"0,-41-4 0,40 4 0,0 1 0,0-1 0,0 0 0,0 0 0,0 0 0,0 0 0,1 0 0,-1-1 0,0 0 0,1 1 0,-5-4 0,7 5 0,0-1 0,0 1 0,0 0 0,-1 0 0,1 0 0,0 0 0,0 0 0,0-1 0,0 1 0,0 0 0,0 0 0,0 0 0,0-1 0,-1 1 0,1 0 0,0 0 0,0 0 0,0-1 0,0 1 0,0 0 0,0 0 0,0 0 0,0-1 0,0 1 0,0 0 0,0 0 0,0 0 0,1-1 0,-1 1 0,0 0 0,0 0 0,0 0 0,0 0 0,0-1 0,0 1 0,0 0 0,0 0 0,1 0 0,-1 0 0,0-1 0,0 1 0,0 0 0,11-4 0,-2 4 0,-1-1 0,1 1 0,0 1 0,0-1 0,14 4 0,45 15 0,-56-15 0,27 8 0,0 2 0,-1 2 0,0 2 0,-2 1 0,0 2 0,61 47 0,-77-51 0,-1 0 0,0 2 0,-2 0 0,0 0 0,-1 2 0,-1 0 0,-1 1 0,-1 0 0,-1 1 0,-1 1 0,0 0 0,7 28 0,-13-29 0,0-1 0,-1 1 0,-1 0 0,-1 0 0,-1 0 0,-1 0 0,-1 1 0,-1-1 0,-8 33 0,6-39 0,-1 0 0,-1 0 0,0-1 0,-2 0 0,1 0 0,-2 0 0,0-1 0,-1-1 0,-1 0 0,0 0 0,0-1 0,-2 0 0,-13 11 0,6-9 0,0 0 0,-1-2 0,0 0 0,-1-1 0,-1-2 0,0 0 0,0-1 0,-36 7 0,29-9 0,-1-2 0,1-1 0,-1-2 0,0-1 0,0-1 0,-46-7 0,44 2 0,0-2 0,1-1 0,-1-2 0,2-1 0,-58-28 0,63 25 0,2-1 0,0-1 0,0-1 0,2-1 0,0-1 0,1-1 0,-19-23 0,25 25 0,1-2 0,1 1 0,1-2 0,0 0 0,2 0 0,0-1 0,2 0 0,0 0 0,-6-34 0,10 36 0,1-1 0,2 0 0,0 1 0,1-1 0,1 0 0,0 0 0,2 1 0,1-1 0,0 1 0,2 0 0,8-21 0,0 8 0,1 1 0,2 1 0,28-39 0,73-79 0,-70 94 0,3 2 0,1 3 0,63-46 0,-87 75 0,0 2 0,1 1 0,1 2 0,0 1 0,2 1 0,-1 1 0,2 2 0,57-12 0,-74 20 0,0 1 0,1 1 0,-1 1 0,0 0 0,0 1 0,17 3 0,-23-2 0,0 0 0,0 1 0,0 1 0,0-1 0,-1 2 0,0-1 0,1 1 0,-2 1 0,1-1 0,11 11 0,-8-4 0,0 1 0,-1 0 0,0 1 0,-1 0 0,0 0 0,-2 1 0,0 0 0,0 1 0,8 25 0,-3 0 0,-2 1 0,9 71 0,-13-55 0,-3 0 0,-2 0 0,-9 97 0,1-109 0,-2 0 0,-1-1 0,-3 0 0,-1-1 0,-23 48 0,26-71 0,0-1 0,-2 0 0,0-1 0,-2-1 0,0 0 0,-1-1 0,0 0 0,-1-1 0,-1-1 0,-1 0 0,0-1 0,-1-2 0,-1 0 0,1 0 0,-2-2 0,-26 10 0,9-7 0,0-1 0,-1-2 0,-1-2 0,0-1 0,0-2 0,0-2 0,-48-2 0,43-3 0,0-3 0,0-1 0,0-2 0,1-2 0,1-2 0,-51-21 0,66 21 0,1-2 0,0-1 0,1 0 0,0-3 0,2 0 0,0-1 0,1-1 0,-23-26 0,18 13 0,2 0 0,1-2 0,2 0 0,2-2 0,-23-51 0,20 32 0,3 0 0,3-1 0,2-1 0,3 0 0,2-1 0,3-1 0,2 0 0,3 0 0,3 0 0,2 1 0,19-110 0,0 70 0,42-119 0,52-91-590,-31 112 551,7 5 0,162-251-1,182-198 40,-388 577 0,73-78 0,-113 135-5,-4 4 15,-1-1 1,1 1-1,0 0 0,1 0 0,-1 0 1,1 1-1,-1-1 0,1 1 0,0 0 1,0 0-1,4-2 0,-8 4-1,0 0-1,0 0 1,0 0-1,1 0 0,-1 0 1,0 0-1,0 0 1,0 0-1,1 0 1,-1 1-1,0-1 0,0 0 1,0 0-1,0 0 1,1 0-1,-1 0 1,0 0-1,0 0 0,0 1 1,0-1-1,0 0 1,0 0-1,1 0 1,-1 0-1,0 1 0,0-1 1,0 0-1,0 0 1,0 0-1,0 1 1,0-1-1,0 0 0,0 0 1,0 0-1,0 1 1,0-1-1,0 0 1,0 0-1,0 0 0,0 0 1,0 1-1,0-1 1,0 0-1,0 0 1,0 0-1,0 1 0,0-1 1,-1 0-1,1 0 1,0 0-1,0 0 1,0 1-1,0-1 0,0 0 1,-1 0-1,-3 9 14,-1 1 0,0-1 0,0-1 1,-9 12-1,1-3-15,-146 221-7,17 15 0,-50 196-445,26 11 49,136-376 495,-150 474-99,137-393 0,-32 243 0,70-364 20,-1 9 341,-24 100 0,29-148-361,0 0 0,-1 1 0,0-1 0,0 0 0,0 0 0,-1-1 0,0 1 0,-3 4 0,6-8 0,0-1 0,0 0 0,-1 0 0,1 1 0,0-1 0,0 0 0,0 0 0,-1 0 0,1 0 0,0 1 0,0-1 0,-1 0 0,1 0 0,0 0 0,0 0 0,-1 0 0,1 0 0,0 0 0,-1 0 0,1 0 0,0 0 0,0 0 0,-1 0 0,1 0 0,0 0 0,-1 0 0,1 0 0,0 0 0,0 0 0,-1 0 0,1 0 0,0 0 0,0 0 0,-1-1 0,1 1 0,0 0 0,0 0 0,-1 0 0,1 0 0,0-1 0,0 1 0,0 0 0,-1 0 0,1 0 0,0-1 0,0 1 0,-1-1 0,-5-15 0,1-12 0,2-1 0,0 1 0,2-48 0,1 41 0,20-519-178,26-3-173,8-142 87,-53 695 264,6-488 0,-8 473 0,-4-44 0,4 56 0,-1 0 0,0 0 0,0 0 0,0 0 0,-1 0 0,-4-7 0,7 13 6,0 0 0,0 1-1,-1-1 1,1 1 0,0-1 0,-1 0 0,1 1 0,-1-1 0,1 1 0,-1-1 0,1 1 0,-1-1 0,1 1-1,-1 0 1,1-1 0,-1 1 0,0 0 0,1-1 0,-1 1 0,-1-1 0,2 2 6,-1-1-1,1 0 1,0 0 0,-1 0 0,1 0 0,-1 0 0,1 1 0,0-1-1,-1 0 1,1 0 0,-1 1 0,1-1 0,0 0 0,-1 1 0,1-1-1,0 0 1,-1 1 0,1-1 0,0 0 0,0 1 0,0-1 0,-1 1 0,0 2 37,0 0 1,0 0-1,0 0 1,0 0-1,0 0 1,1 0 0,-1 5-1,1-4-49,1 1 0,-1-1 0,1 0 0,0 1 0,0-1 0,0 0 0,1 0 0,-1 0 0,1 0 0,0 0 0,4 6 0,-2-4 0,1-1 0,0 1 0,0-1 0,0 0 0,0 0 0,9 5 0,6 3 0,1-2 0,0 0 0,28 9 0,-45-18 0,212 79 0,-12-6 0,36 25 0,379 219 0,-606-312 0,-6-3 0,-1 0 0,0 0 0,1 0 0,-1 1 0,6 6 0,-12-11 0,0 0 0,0 0 0,1 0 0,-1 0 0,0 0 0,0 0 0,0 1 0,0-1 0,0 0 0,1 0 0,-1 0 0,0 0 0,0 0 0,0 0 0,0 1 0,0-1 0,0 0 0,0 0 0,0 0 0,0 0 0,0 1 0,1-1 0,-1 0 0,0 0 0,0 0 0,0 0 0,0 1 0,0-1 0,0 0 0,0 0 0,0 0 0,0 0 0,0 1 0,-1-1 0,1 0 0,0 0 0,0 0 0,0 0 0,0 1 0,0-1 0,0 0 0,0 0 0,0 0 0,0 0 0,-1 0 0,1 1 0,0-1 0,0 0 0,0 0 0,0 0 0,0 0 0,0 0 0,-1 0 0,1 0 0,0 0 0,0 0 0,0 1 0,0-1 0,-1 0 0,1 0 0,0 0 0,0 0 0,0 0 0,-1 0 0,1 0 0,-14-1 0,14 1 0,-43-8 0,1-2 0,-77-28 0,103 32 0,-124-48 0,4-6 0,-139-84 0,117 56 0,-230-137 0,264 141 0,99 66 0,1-3 0,-36-36 0,60 56 0,-4-2 0,1-1 0,0 1 0,0-1 0,1 0 0,-1 0 0,1 0 0,0 0 0,-3-7 0,4 11 0,1 0 0,0 0 0,0-1 0,0 1 0,0 0 0,0 0 0,0 0 0,0-1 0,0 1 0,0 0 0,0 0 0,0 0 0,0-1 0,0 1 0,0 0 0,0 0 0,0-1 0,0 1 0,0 0 0,0 0 0,0 0 0,0 0 0,1-1 0,-1 1 0,0 0 0,0 0 0,0 0 0,0-1 0,0 1 0,0 0 0,1 0 0,-1 0 0,0 0 0,0 0 0,0 0 0,1-1 0,-1 1 0,9 2 0,10 8 0,70 63 0,-9-7 0,-9-17 0,144 75 0,92 19 0,43 21 0,-284-128 0,-1 3 0,-1 3 0,60 53 0,-112-84 0,-2-4 0,0 1 0,-1 0 0,0 1 0,-1 0 0,0 0 0,0 1 0,8 15 0,-16-25 0,0 1 0,1-1 0,-1 1 0,0-1 0,0 1 0,1-1 0,-1 1 0,0 0 0,0-1 0,0 1 0,0-1 0,0 1 0,0 0 0,0-1 0,0 1 0,0 0 0,0-1 0,0 2 0,-1-2 0,1 0 0,0 1 0,0-1 0,-1 0 0,1 0 0,0 1 0,-1-1 0,1 0 0,0 0 0,-1 0 0,1 1 0,0-1 0,-1 0 0,1 0 0,0 0 0,-1 0 0,1 0 0,-1 1 0,1-1 0,0 0 0,-1 0 0,-2 0 0,0-1 0,0 1 0,0 0 0,0-1 0,0 1 0,-3-2 0,-22-9 0,0-2 0,1 0 0,0-2 0,-31-23 0,20 14 0,-516-344 0,101 64 0,421 283 0,-127-90 0,157 107 0,8 4 0,17 5 0,-12-2 0,12 1 0,0-2 0,-1 0 0,1-1 0,0-1 0,25-4 0,113-24 0,-149 25 0,709-174 0,-411 76 0,-300 97 0,-7 3 0,1-1 0,0 0 0,0 1 0,0-1 0,-1-1 0,1 1 0,2-3 0,-20 9 0,8 0 0,1 0 0,-1 0 0,1 1 0,0 0 0,1 0 0,-1 0 0,1 1 0,0-1 0,0 1 0,1 0 0,-1 0 0,-2 8 0,-2 6 0,2 0 0,-9 39 0,4 7 0,3 0 0,3 0 0,4 74 0,28 201 0,17-42-1365,-23-179-5461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20:05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1667 24575,'-81'109'0,"54"-74"0,27-35 0,0 1 0,-1-1 0,1 1 0,0-1 0,-1 1 0,1-1 0,0 0 0,0 1 0,-1-1 0,1 1 0,0-1 0,0 1 0,0-1 0,0 1 0,0-1 0,0 1 0,0-1 0,0 1 0,0 0 0,0-1 0,0 1 0,0-1 0,0 0 0,1 1 0,-1-1 0,0 0 0,0 0 0,1 1 0,-1-1 0,0 0 0,1 0 0,-1 0 0,0 1 0,0-1 0,1 0 0,-1 0 0,0 0 0,1 0 0,-1 0 0,0 0 0,1 1 0,26-2 0,-20 1 0,685-49 51,-6-52-675,57-79 491,-430 99 151,-295 76-18,215-47 0,-223 52-28,-21 3 171,-242 47 481,-8-20-682,255-29 65,-253 29-7,-292 74 0,138 6 0,22-6 0,-3-20 0,224-60 0,131-21 0,0-1 0,-50-5 0,85 3 0,0 0 0,0 0 0,0-1 0,0 1 0,0-1 0,0 0 0,0 0 0,0 0 0,0 0 0,1-1 0,-1 0 0,-3-1 0,6 2 0,1 1 0,0 0 0,0 0 0,0 0 0,-1-1 0,1 1 0,0 0 0,0 0 0,0 0 0,-1-1 0,1 1 0,0 0 0,0 0 0,0-1 0,0 1 0,0 0 0,0 0 0,0-1 0,0 1 0,0 0 0,0-1 0,0 1 0,0 0 0,0 0 0,0-1 0,0 1 0,0 0 0,0-1 0,0 1 0,0 0 0,0 0 0,0-1 0,0 1 0,0 0 0,0 0 0,1-1 0,-1 1 0,0 0 0,0 0 0,0-1 0,1 1 0,10-7 0,5 1 0,0 1 0,0 1 0,0 1 0,0 0 0,24-1 0,-15 2 0,501-30 6,-206 17-667,400-60 497,-13-69 196,-679 136-32,18-4 0,77-31 0,-122 43 5,0 0-1,0-1 1,0 1-1,0-1 0,0 1 1,0 0-1,0-1 0,-1 0 1,1 1-1,0-1 1,0 1-1,0-1 0,-1 0 1,2-1-1,-2 2 3,-1-1 0,1 1 0,0 0 1,-1 0-1,1-1 0,0 1 0,-1 0 0,1 0 0,-1 0 0,1 0 0,0-1 1,-1 1-1,1 0 0,-1 0 0,1 0 0,0 0 0,-1 0 0,1 0 0,-1 0 1,1 0-1,0 0 0,-1 0 0,-34 4 419,6-1-316,-8 2-99,-41 11-1,76-16-10,1 1 0,0-1 0,-1 1 0,1-1 0,0 1 0,-1 0 0,1-1 0,0 1 0,0 0 0,-1 0 0,1 0 0,0 0 0,0 0 0,0 0 0,0 0 0,0 0 0,1 0 0,-1 0 0,-1 3 0,1-2 0,1 1 0,-1-1 0,1 0 0,0 0 0,-1 1 0,1-1 0,0 0 0,0 0 0,1 1 0,-1-1 0,1 4 0,3 6 0,0-1 0,1 0 0,0 0 0,7 10 0,-7-12 0,217 327 0,-94-154 0,-15 8 0,-105-172 0,2 4 0,-10-22 0,0-1 0,0 1 0,0 0 0,0 0 0,0 0 0,0 0 0,0 0 0,0 0 0,0 0 0,0 0 0,0 0 0,0 0 0,0 0 0,0 0 0,0 0 0,0 0 0,0 0 0,0 0 0,0 0 0,0 0 0,0 0 0,1-1 0,-1 1 0,0 0 0,0 0 0,0 0 0,0 0 0,0 0 0,0 0 0,0 0 0,0 0 0,0 0 0,0 0 0,0 0 0,0 0 0,0 0 0,0 0 0,0 0 0,0 0 0,0 0 0,0 0 0,0 0 0,1 0 0,-1 0 0,0 0 0,0 0 0,0 0 0,0 0 0,0 0 0,0 0 0,0 0 0,0 0 0,0 0 0,-2-15 0,-150-708 0,45 333-628,-32-127 549,38-4 88,96 485-9,0-65 0,5 100 0,0 0 0,0 0 0,-1 0 0,1 0 0,1 0 0,-1 0 0,0 0 0,0 0 0,0 0 0,0 0 0,1 0 0,-1 0 0,1 0 0,-1 0 0,0 0 0,1 1 0,0-1 0,0-1 0,0 2 0,0 1 0,-1 0 0,1-1 0,0 1 0,0 0 0,0-1 0,-1 1 0,1 0 0,-1 0 0,1 0 0,0-1 0,-1 1 0,1 0 0,-1 0 0,0 0 0,1 0 0,-1 0 0,1 2 0,16 44 0,-2 0 0,11 60 0,-13-50 0,137 551 54,20-4 0,-113-426-54,61 216 0,-115-381 5,16 75 185,-18-78-141,0 1 1,0 0-1,-1 0 1,0-1-1,-3 21 1,3-30-44,0 0 0,-1 0 0,1-1 0,0 1 1,0 0-1,-1 0 0,1 0 0,0-1 0,-1 1 0,1 0 0,-1-1 0,1 1 1,-1 0-1,0 0 0,1-1-6,0 0 1,-1 1-1,1-1 1,0 0-1,0 0 1,-1 0-1,1 0 1,0 0-1,0 0 1,-1 0-1,1 0 1,0 0-1,0 0 1,-1 0-1,1 0 1,0 0-1,0 0 1,-1 0-1,1 0 1,0-1-1,0 1 1,-1 0-1,1 0 1,0 0-1,0 0 1,-1 0-1,1-1 1,0 1-1,0 0 1,-2-2-2,0-1 0,0 1-1,0 0 1,1-1 0,-1 1 0,1-1 0,-2-3 0,-20-56 1,-23-103 0,25 85 0,-184-616-381,37 137-4,26-3 449,115 418-64,24 112 0,4 24 0,2 9 0,4 11 0,-7-12 0,7 14 113,28 60 182,49 74-1,-37-79-294,2-2 0,106 107 0,-103-124 0,1-3 0,3-3 0,100 62 0,-67-56 0,102 39 0,100 24 0,-111-45 0,-176-66 0,12 4 0,-1 0 0,-1 1 0,18 10 0,-31-16 0,-1-1 0,1 1 0,0 0 0,0-1 0,0 1 0,-1 0 0,1-1 0,0 1 0,0 0 0,-1 0 0,1 0 0,-1 0 0,1-1 0,-1 1 0,1 0 0,-1 0 0,0 0 0,1 0 0,-1 1 0,0-1 0,0 0 0,0 0 0,0 0 0,-1 0 0,1-1 0,0 1 0,0 0 0,-1 0 0,1 0 0,-1-1 0,1 1 0,-1 0 0,1-1 0,-1 1 0,1 0 0,-1-1 0,1 1 0,-2 0 0,-4 3 0,0 0 0,0-1 0,0 0 0,-11 4 0,10-4 0,-39 15 0,-132 59 0,128-53 0,-71 48 0,32-9 0,-110 103 0,-59 98 0,248-252 0,-86 101 0,79-91 0,1 1 0,2 0 0,-15 31 0,28-52 0,0 0 0,0 0 0,0 1 0,0-1 0,1 0 0,-1 1 0,1-1 0,-1 1 0,1-1 0,0 4 0,0-6 0,0 1 0,0-1 0,0 0 0,0 1 0,0-1 0,1 0 0,-1 0 0,0 1 0,0-1 0,0 0 0,0 1 0,1-1 0,-1 0 0,0 0 0,0 1 0,1-1 0,-1 0 0,0 0 0,0 0 0,1 1 0,-1-1 0,0 0 0,1 0 0,-1 0 0,0 0 0,0 0 0,1 0 0,-1 0 0,2 0 0,-1 0 0,0 0 0,1 0 0,-1 0 0,0 0 0,0-1 0,1 1 0,-1 0 0,0-1 0,0 1 0,2-2 0,14-8 0,-1-1 0,0 0 0,28-27 0,-17 15 0,194-149 0,11 13 0,-9 5 0,181-132 0,-394 277 0,-10 9 0,0 0 0,0 0 0,0-1 0,0 1 0,0 0 0,0 0 0,0 0 0,0 0 0,0 0 0,0 0 0,0 0 0,0 0 0,0 0 0,0 0 0,0-1 0,0 1 0,0 0 0,0 0 0,0 0 0,0 0 0,0 0 0,0 0 0,-1 0 0,1 0 0,0 0 0,0 0 0,0 0 0,0 0 0,0 0 0,0 0 0,0 0 0,0 0 0,0 0 0,0 0 0,0 0 0,-1 0 0,1 0 0,0 0 0,0 0 0,0 0 0,0 0 0,0 0 0,0 0 0,0 0 0,0 0 0,0 0 0,0 0 0,0 0 0,-1 0 0,1 0 0,0 0 0,0 0 0,0 0 0,0 0 0,0 0 0,0 0 0,0 0 0,0 0 0,0 0 0,0 0 0,0 1 0,-27 8 0,21-6 0,-70 26 0,2 3 0,-98 59 0,-214 195 0,328-240 0,-198 168-1365,222-184-5461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20:09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1 264 24575,'-1'-71'0,"4"-14"0,12 19 0,18 34 0,3 22-8191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5:2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24575,'-2'3'0,"-6"16"0,1 1 0,0 0 0,2 1 0,0-1 0,2 1 0,0 0 0,0 29 0,12 152 0,11-21 0,68 292 0,-83-451 0,1 0 0,1 0 0,1-1 0,11 20 0,-18-39 0,0 0 0,0 0 0,0-1 0,0 1 0,0-1 0,1 1 0,-1-1 0,0 0 0,1 1 0,2 1 0,-3-3 0,-1 0 0,0 0 0,1 1 0,-1-1 0,1 0 0,-1 0 0,1 0 0,-1 0 0,1 0 0,-1 0 0,1 0 0,-1 0 0,1 0 0,-1 0 0,1 0 0,-1 0 0,1 0 0,-1 0 0,1-1 0,-1 1 0,1 0 0,-1 0 0,1 0 0,-1-1 0,0 1 0,1-1 0,1-1 0,0 0 0,0-1 0,-1 1 0,1-1 0,-1 0 0,0 1 0,0-1 0,0 0 0,0 0 0,0 0 0,-1 0 0,1-3 0,3-30 0,-2-1 0,-2 1 0,-7-67 0,4 79 0,-43-328 0,11 108 0,34 228 0,-8-89 0,9 95 0,0 0 0,1 0 0,0 0 0,1 0 0,0 0 0,0 1 0,1-1 0,5-10 0,-7 17 0,1-1 0,0 1 0,0 0 0,0 0 0,0 1 0,0-1 0,0 0 0,1 1 0,-1-1 0,1 1 0,0 0 0,0 0 0,0 0 0,0 0 0,5-2 0,-3 2 0,-1 1 0,0 0 0,1 0 0,-1 1 0,1-1 0,-1 1 0,0 0 0,1 0 0,-1 1 0,1-1 0,4 2 0,4 2 0,0 0 0,1 1 0,-2 0 0,1 1 0,-1 1 0,0 0 0,11 9 0,5 5 0,-1 2 0,-1 0 0,-1 2 0,-2 1 0,0 1 0,-2 0 0,32 57 0,-33-48 0,-1 2 0,-3 0 0,-1 1 0,-2 1 0,-1 0 0,7 52 0,-15-65 0,-1 0 0,-1 0 0,-2 0 0,-1 0 0,-1 0 0,-7 38 0,5-47 0,-1 1 0,-1-1 0,-1 0 0,0-1 0,-2 1 0,1-2 0,-2 1 0,0-1 0,-24 27 0,19-27 0,0-1 0,-1-1 0,0 0 0,-1-1 0,-1-1 0,0-1 0,0 0 0,-1-1 0,-23 8 0,27-13 0,0 0 0,0-1 0,0-1 0,-1 0 0,1-1 0,-1-1 0,1 0 0,-1-1 0,0 0 0,1-2 0,-1 0 0,-29-8 0,32 7-136,0-2-1,1 0 1,-1 0-1,1-1 1,0 0-1,1-1 1,0-1-1,0 0 0,-11-10 1,7 1-6690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5:5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1056 24575,'1'2'0,"0"0"0,0 0 0,0 0 0,0 0 0,-1 1 0,1-1 0,0 0 0,-1 0 0,1 3 0,0 2 0,1 7 0,0 0 0,0 17 0,-1-18 0,-1-1 0,2 1 0,4 17 0,-5-27 0,0 0 0,1 0 0,-1 0 0,1 0 0,0 0 0,-1 0 0,1-1 0,1 1 0,-1-1 0,0 0 0,1 0 0,-1 1 0,1-1 0,-1-1 0,1 1 0,0 0 0,0-1 0,0 1 0,0-1 0,6 2 0,3 0 0,0 0 0,1-1 0,-1-1 0,16 1 0,4-2 0,0-1 0,-1-2 0,1-1 0,0-2 0,-1-1 0,0-1 0,33-14 0,-16 2 0,-1-1 0,0-3 0,71-50 0,-76 44 0,-2-2 0,-1-2 0,63-70 0,-78 75 0,-2 0 0,-1-2 0,-1 0 0,-1-1 0,-2-1 0,13-38 0,-25 57 0,0 0 0,-1 0 0,-1-1 0,0 0 0,-1 1 0,0-27 0,-3 31 0,0 0 0,0 0 0,-1 0 0,0 1 0,-1-1 0,0 1 0,0-1 0,-1 1 0,0 0 0,-1 1 0,-6-10 0,-4-3 0,-2 0 0,0 1 0,-27-23 0,-64-47 0,78 66 0,-137-109-1365,133 106-5461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5:54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24575,'3'-3'0,"0"1"0,1-1 0,-1 1 0,1 0 0,0 0 0,7-3 0,5-3 0,141-70 0,328-115 0,-462 186 0,-8 3 0,23-10 0,-25 4-1365,-10 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5:5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66 827 24575,'-11'-40'0,"2"-1"0,-8-74 0,12 76 0,-17-197 0,21 185 0,1 0 0,13-83 0,-12 124 0,1 1 0,0 0 0,1 0 0,0 0 0,5-11 0,-6 17 0,0 0 0,0-1 0,0 1 0,0 0 0,0 1 0,1-1 0,-1 0 0,1 1 0,0-1 0,0 1 0,0 0 0,0 0 0,0 0 0,0 1 0,1-1 0,4-1 0,4 0 0,0 0 0,0 1 0,1 1 0,-1 0 0,0 1 0,0 0 0,19 3 0,2 2 0,51 14 0,-44-6 30,0 1 0,-1 3 0,66 37 0,-40-14-773,69 57 1,-51-30-6084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1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3750 24575,'0'0'0,"2"0"0,33 2 0,0 1 0,0 1 0,59 16 0,-36-7 0,433 74 51,10-48-863,-34-47 146,4-18-529,-195 10 1298,421-17-2023,352-22 1758,-4-42-219,-698 45-676,638-181-1,-696 139 1115,-5-13 0,401-213 0,-425 174-198,-8-11 0,-6-12 0,-8-10 0,-8-10 0,-8-10 0,302-351 0,-424 430 228,131-204 1,-197 266 288,-2 0-1,-2-3 1,-3 0-1,-3-1 1,-3-2-1,16-78 1,-29 101 158,2-55 1,-9 80-315,-1-1 0,-1 0 0,0 1 0,-2-1 0,0 1 0,-5-17 0,7 28-115,-1 0 1,0 0-1,0 0 0,0 1 0,-1-1 1,0 1-1,1 0 0,-1 0 0,-1 0 0,1 0 1,-5-4-1,6 7-70,0-1 0,0 1 0,0 0 1,1 0-1,-2 0 0,1 0 0,0 0 1,0 1-1,0-1 0,0 0 0,0 1 1,-1 0-1,1-1 0,0 1 0,0 0 1,0 0-1,-1 0 0,1 1 0,0-1 1,0 1-1,-1-1 0,1 1 0,0-1 0,0 1 1,0 0-1,-3 2 0,0 0 7,0 1 0,-1 0-1,1 0 1,0 0 0,1 0-1,-1 1 1,1 0 0,0 0-1,-5 9 1,-3 7-623,-12 26 1,21-41 245,0 2-6491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4:16:11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24575,'0'0'0,"0"0"0,74 6 0,274 33 0,0 23 0,-95-15 0,-169-33-119,441 62-1127,-512-75-5580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E88C-634B-9673-5025-DDA0BDA4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55A41-6587-D9A9-B46B-CF969BE0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8024-2CC4-2E10-455C-2735C2AA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4934-781D-D176-6633-40F1445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A151-8034-5D54-E0C8-8611354F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CF46-345F-2A3D-D8BD-89FDB0A3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1EDBE-0683-1CA4-2E2E-4C8CBF3B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3C03-9E10-FF78-8EA3-81E58E0E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F8A5-2A51-C759-0EA7-02DA1908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E819-A9DE-8A22-1D92-13CC44D0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7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49404-0DFC-CC38-8C4D-1C7C83FDB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E0FEA-5D12-112F-7718-176BEC585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D3AB-5537-3CD3-63B8-8F862143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3DD2-770D-C129-65A1-85A2A58D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9D44-0CAC-B05E-538A-CA694A2C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B697-7B26-3403-E821-D84D1E13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1438-8F42-F8BD-2B98-430DC362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9E43-A5B0-0F84-0416-75F3AA11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D1FB-0D50-6E60-F5BD-AA32ED31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8E1B-33F6-FCC5-8E5E-614F40AB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A254-9F41-49FB-33DE-ADB120DD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AAEF-3752-79D1-3F8D-CF188711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105C-1514-8118-DD97-7E1C1635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A8AE-88C4-E8E9-0B23-C6627009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ED49-0928-6964-C5EE-9A91655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4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19CE-5CFE-C13E-3483-D0B796B8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7907-31A9-F2CF-CCA2-67A33E573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509E2-6A19-21CA-B9C6-2A5EF079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59FCE-7884-874A-C125-39BD0245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6807-6F3F-EF61-30AF-A07EDE79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8F79-8001-1436-11B3-AE2FD24C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37E4-8EE7-6B92-CD35-F2385045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4593-9FE2-77AC-0739-F5C3C27A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0E0C3-AA4A-AA6C-8B7E-A28C29FC7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BACF0-8924-E0E1-66B3-4C0A28A7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1927C-4275-F039-6812-0AF4D60F9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FA8D0-348D-E598-7E63-65493CED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F3473-A05F-89CB-5C06-5C4177C8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BF41-F6A8-6E92-D043-698EBF87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B1C-45C8-0FF3-F4F6-8E45917A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BCA02-E0F3-8AA9-2AC1-000F1385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44384-F94A-99ED-0EB8-24E937E6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2BC68-4A5A-0D8B-81BC-B57980BD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6C929-42A0-F521-3514-D87517AE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EDB01-AB57-CE2E-EB7B-BB9FF34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0CDF2-9CBF-576F-0E00-53BA6D68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7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9FFB-7EB3-B546-3542-A78B1F20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3EE2-DBF1-9D49-2C35-EC9A9798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ED541-0DE9-E959-2CD4-BE22A84E1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E1EA1-05E1-DEE4-E650-4588B7F3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70E4-2A4B-DB8D-1C52-C7AECCC9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6613B-E0DC-ACB4-2881-4C201AA9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2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EF38-FBD9-582B-CD99-52120D3A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A93EF-94C6-9ABF-044C-494A388A8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9D518-3C5F-A401-25C9-F58044F3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840A0-14CD-8361-808D-270E395A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1511-136B-EFAF-96A7-4D4E95DB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178EB-C5DF-D38B-2454-33E310C5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5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12EFF-80D2-26C3-716E-E4DAB7C4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10734-0765-DC67-6969-F465A172A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7436-AFEA-7232-F6A4-E096ECA8B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12641-1326-49FD-82D9-0583DAB77BF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14B3-187B-2F8A-685E-68C70CB7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1072-DBF7-871B-ED1E-832A5732C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1B4E-1801-4D1D-AB45-D3C5C840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81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8DE89C-A30B-72C6-D143-E75F19607270}"/>
              </a:ext>
            </a:extLst>
          </p:cNvPr>
          <p:cNvSpPr/>
          <p:nvPr/>
        </p:nvSpPr>
        <p:spPr>
          <a:xfrm>
            <a:off x="4565582" y="1402081"/>
            <a:ext cx="2083869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CCCCCC"/>
                </a:solidFill>
                <a:effectLst/>
                <a:latin typeface="-apple-system"/>
              </a:rPr>
              <a:t>choose_interface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A0D4E-F692-D24A-5FDE-F2C14124698D}"/>
              </a:ext>
            </a:extLst>
          </p:cNvPr>
          <p:cNvSpPr/>
          <p:nvPr/>
        </p:nvSpPr>
        <p:spPr>
          <a:xfrm>
            <a:off x="4565583" y="3453865"/>
            <a:ext cx="2083869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CCCCCC"/>
                </a:solidFill>
                <a:effectLst/>
                <a:latin typeface="-apple-system"/>
              </a:rPr>
              <a:t>select_mode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4E513-E228-112D-B513-005A169CF88F}"/>
              </a:ext>
            </a:extLst>
          </p:cNvPr>
          <p:cNvSpPr/>
          <p:nvPr/>
        </p:nvSpPr>
        <p:spPr>
          <a:xfrm>
            <a:off x="4781349" y="508536"/>
            <a:ext cx="1652337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1" dirty="0" err="1">
                <a:solidFill>
                  <a:srgbClr val="CCCCCC"/>
                </a:solidFill>
                <a:effectLst/>
                <a:latin typeface="-apple-system"/>
              </a:rPr>
              <a:t>agent_interface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B8B54-2597-8471-1350-08B2E5F5537D}"/>
              </a:ext>
            </a:extLst>
          </p:cNvPr>
          <p:cNvSpPr/>
          <p:nvPr/>
        </p:nvSpPr>
        <p:spPr>
          <a:xfrm>
            <a:off x="2014886" y="1925854"/>
            <a:ext cx="2234666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model_table_body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98035-008D-34DB-B1BB-FB7D642A9C16}"/>
              </a:ext>
            </a:extLst>
          </p:cNvPr>
          <p:cNvSpPr/>
          <p:nvPr/>
        </p:nvSpPr>
        <p:spPr>
          <a:xfrm>
            <a:off x="4565582" y="2303646"/>
            <a:ext cx="2083869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1" dirty="0" err="1">
                <a:solidFill>
                  <a:srgbClr val="CCCCCC"/>
                </a:solidFill>
                <a:effectLst/>
                <a:latin typeface="-apple-system"/>
              </a:rPr>
              <a:t>onboard_model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796903-3F5C-709B-17B1-24B4959B52AE}"/>
              </a:ext>
            </a:extLst>
          </p:cNvPr>
          <p:cNvSpPr/>
          <p:nvPr/>
        </p:nvSpPr>
        <p:spPr>
          <a:xfrm>
            <a:off x="9599596" y="660133"/>
            <a:ext cx="2083869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CCCCCC"/>
                </a:solidFill>
                <a:effectLst/>
                <a:latin typeface="-apple-system"/>
              </a:rPr>
              <a:t>AddNewCommand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F59C13-8234-12D4-A093-49149F956940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5607517" y="811731"/>
            <a:ext cx="1" cy="590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BAF03-5EC1-1899-9DFB-B4562A662CB9}"/>
              </a:ext>
            </a:extLst>
          </p:cNvPr>
          <p:cNvSpPr/>
          <p:nvPr/>
        </p:nvSpPr>
        <p:spPr>
          <a:xfrm>
            <a:off x="9904396" y="4743249"/>
            <a:ext cx="1963554" cy="169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0000"/>
                </a:solidFill>
              </a:rPr>
              <a:t>Triggers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DDF365-967A-CCAE-B8A8-EEC6F3EAF550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607517" y="2606841"/>
            <a:ext cx="1" cy="8470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564C9-6948-1049-B9F2-0A030965466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607517" y="1705276"/>
            <a:ext cx="0" cy="5983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6FD8A3-4FBF-FC18-B357-77B39773778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132219" y="1705276"/>
            <a:ext cx="2475298" cy="2205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D89FA-F6BF-3088-47FD-C20D2804E5BA}"/>
              </a:ext>
            </a:extLst>
          </p:cNvPr>
          <p:cNvSpPr/>
          <p:nvPr/>
        </p:nvSpPr>
        <p:spPr>
          <a:xfrm>
            <a:off x="9480483" y="1553678"/>
            <a:ext cx="2322094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CCCCCC"/>
                </a:solidFill>
                <a:effectLst/>
                <a:latin typeface="-apple-system"/>
              </a:rPr>
              <a:t>Add_COA_command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88A117-643F-0768-93C2-85BD62A30D67}"/>
              </a:ext>
            </a:extLst>
          </p:cNvPr>
          <p:cNvSpPr/>
          <p:nvPr/>
        </p:nvSpPr>
        <p:spPr>
          <a:xfrm>
            <a:off x="7137132" y="4398748"/>
            <a:ext cx="2083869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CCCCCC"/>
                </a:solidFill>
                <a:effectLst/>
                <a:latin typeface="-apple-system"/>
              </a:rPr>
              <a:t>Coa_update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D4876-FC4F-00BE-BB32-FA06D200CACB}"/>
              </a:ext>
            </a:extLst>
          </p:cNvPr>
          <p:cNvSpPr/>
          <p:nvPr/>
        </p:nvSpPr>
        <p:spPr>
          <a:xfrm>
            <a:off x="4373077" y="4398748"/>
            <a:ext cx="2513798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CCCCCC"/>
                </a:solidFill>
                <a:effectLst/>
                <a:latin typeface="-apple-system"/>
              </a:rPr>
              <a:t>Model_table_subhead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D01E6-ABD3-EA84-F76F-D94B84D77636}"/>
              </a:ext>
            </a:extLst>
          </p:cNvPr>
          <p:cNvSpPr/>
          <p:nvPr/>
        </p:nvSpPr>
        <p:spPr>
          <a:xfrm>
            <a:off x="2128786" y="4398748"/>
            <a:ext cx="2083869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CCCCC"/>
                </a:solidFill>
                <a:latin typeface="-apple-system"/>
              </a:rPr>
              <a:t>Model_table_head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7E595-A2C0-7138-7F46-7F70D83FFBF5}"/>
              </a:ext>
            </a:extLst>
          </p:cNvPr>
          <p:cNvSpPr/>
          <p:nvPr/>
        </p:nvSpPr>
        <p:spPr>
          <a:xfrm>
            <a:off x="6877249" y="2999470"/>
            <a:ext cx="2083869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my-range-slider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5BE2B8-CA52-3E3C-4BF8-A6EF00D44A59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5607517" y="1705276"/>
            <a:ext cx="2311667" cy="12941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0A068D-A2CA-3AD5-9374-EF8F1FE182AF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flipH="1">
            <a:off x="3170721" y="3757060"/>
            <a:ext cx="2436797" cy="6416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D60114-AB7B-0AB7-54F5-0183F0ADF61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607518" y="3757060"/>
            <a:ext cx="22458" cy="6416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36D115-8CEB-64CC-E9C6-C52CC04CDC2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607518" y="3757060"/>
            <a:ext cx="2571549" cy="6416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E31525-D95A-841D-1D40-0474787EC6C6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10641530" y="963328"/>
            <a:ext cx="1" cy="590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D35680-C373-60F8-8F11-501873E51871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7919184" y="1856873"/>
            <a:ext cx="2722346" cy="11425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31E201A-44CA-C7B3-B980-305215F5CDB3}"/>
              </a:ext>
            </a:extLst>
          </p:cNvPr>
          <p:cNvSpPr/>
          <p:nvPr/>
        </p:nvSpPr>
        <p:spPr>
          <a:xfrm>
            <a:off x="9599595" y="3010296"/>
            <a:ext cx="2083869" cy="303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CCCCCC"/>
                </a:solidFill>
                <a:effectLst/>
                <a:latin typeface="-apple-system"/>
              </a:rPr>
              <a:t>Model_table_body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8674BF-8132-C04A-02E7-A5D300B2116E}"/>
              </a:ext>
            </a:extLst>
          </p:cNvPr>
          <p:cNvCxnSpPr>
            <a:cxnSpLocks/>
            <a:stCxn id="24" idx="2"/>
            <a:endCxn id="51" idx="0"/>
          </p:cNvCxnSpPr>
          <p:nvPr/>
        </p:nvCxnSpPr>
        <p:spPr>
          <a:xfrm>
            <a:off x="10641530" y="1856873"/>
            <a:ext cx="0" cy="11534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2ADF2-B951-9922-0546-4E0B56FD160B}"/>
              </a:ext>
            </a:extLst>
          </p:cNvPr>
          <p:cNvSpPr/>
          <p:nvPr/>
        </p:nvSpPr>
        <p:spPr>
          <a:xfrm>
            <a:off x="580360" y="91039"/>
            <a:ext cx="4658627" cy="3008296"/>
          </a:xfrm>
          <a:prstGeom prst="rect">
            <a:avLst/>
          </a:prstGeom>
          <a:solidFill>
            <a:srgbClr val="DD9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7EEA5-7ED2-F520-9544-0D82CC3B06F0}"/>
              </a:ext>
            </a:extLst>
          </p:cNvPr>
          <p:cNvSpPr/>
          <p:nvPr/>
        </p:nvSpPr>
        <p:spPr>
          <a:xfrm>
            <a:off x="5754304" y="486076"/>
            <a:ext cx="4332972" cy="834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22CD90-A641-7FE6-FB13-E863B2115132}"/>
              </a:ext>
            </a:extLst>
          </p:cNvPr>
          <p:cNvSpPr/>
          <p:nvPr/>
        </p:nvSpPr>
        <p:spPr>
          <a:xfrm>
            <a:off x="5754304" y="1562501"/>
            <a:ext cx="4332972" cy="834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2C739-6427-9008-6922-10C1CF5D18AF}"/>
              </a:ext>
            </a:extLst>
          </p:cNvPr>
          <p:cNvSpPr/>
          <p:nvPr/>
        </p:nvSpPr>
        <p:spPr>
          <a:xfrm>
            <a:off x="5754304" y="2581977"/>
            <a:ext cx="4332972" cy="834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90CBFD-E2E2-59BB-169D-3A62F18713A5}"/>
              </a:ext>
            </a:extLst>
          </p:cNvPr>
          <p:cNvSpPr/>
          <p:nvPr/>
        </p:nvSpPr>
        <p:spPr>
          <a:xfrm>
            <a:off x="5616341" y="115503"/>
            <a:ext cx="4658627" cy="3493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C89840-E46C-694A-8CEE-E2A4C72F05D6}"/>
              </a:ext>
            </a:extLst>
          </p:cNvPr>
          <p:cNvSpPr/>
          <p:nvPr/>
        </p:nvSpPr>
        <p:spPr>
          <a:xfrm>
            <a:off x="543827" y="3758665"/>
            <a:ext cx="9731141" cy="2863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21CCF-F2CA-627B-8673-FADBCDC4BAAA}"/>
              </a:ext>
            </a:extLst>
          </p:cNvPr>
          <p:cNvSpPr/>
          <p:nvPr/>
        </p:nvSpPr>
        <p:spPr>
          <a:xfrm>
            <a:off x="1040330" y="4329768"/>
            <a:ext cx="2020503" cy="21335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A191B-83C8-BA7E-7C6C-A69D5C612778}"/>
              </a:ext>
            </a:extLst>
          </p:cNvPr>
          <p:cNvSpPr/>
          <p:nvPr/>
        </p:nvSpPr>
        <p:spPr>
          <a:xfrm>
            <a:off x="1140594" y="4730823"/>
            <a:ext cx="1761423" cy="43794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50847-4C43-477C-FD93-CB38255EDCDE}"/>
              </a:ext>
            </a:extLst>
          </p:cNvPr>
          <p:cNvSpPr/>
          <p:nvPr/>
        </p:nvSpPr>
        <p:spPr>
          <a:xfrm>
            <a:off x="1140594" y="5321172"/>
            <a:ext cx="1761423" cy="43794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48256-8150-E838-6884-33FBD5E4E315}"/>
              </a:ext>
            </a:extLst>
          </p:cNvPr>
          <p:cNvSpPr/>
          <p:nvPr/>
        </p:nvSpPr>
        <p:spPr>
          <a:xfrm>
            <a:off x="1140593" y="5947616"/>
            <a:ext cx="1761423" cy="43794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B23163-0E0E-AE9E-7D6E-AB1568CD8DBA}"/>
              </a:ext>
            </a:extLst>
          </p:cNvPr>
          <p:cNvSpPr/>
          <p:nvPr/>
        </p:nvSpPr>
        <p:spPr>
          <a:xfrm>
            <a:off x="3185960" y="4329768"/>
            <a:ext cx="6838752" cy="21335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11EE9F-D479-58E0-83CB-F251634BF04B}"/>
              </a:ext>
            </a:extLst>
          </p:cNvPr>
          <p:cNvSpPr/>
          <p:nvPr/>
        </p:nvSpPr>
        <p:spPr>
          <a:xfrm>
            <a:off x="3343176" y="4730826"/>
            <a:ext cx="1050758" cy="4379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D3F737-FA7D-3B38-1747-8CBCB13B0E58}"/>
              </a:ext>
            </a:extLst>
          </p:cNvPr>
          <p:cNvSpPr/>
          <p:nvPr/>
        </p:nvSpPr>
        <p:spPr>
          <a:xfrm>
            <a:off x="4519060" y="4730826"/>
            <a:ext cx="5308333" cy="437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Parameters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3FC33C-E18A-0A1D-E2E4-1DDC3410F721}"/>
              </a:ext>
            </a:extLst>
          </p:cNvPr>
          <p:cNvSpPr/>
          <p:nvPr/>
        </p:nvSpPr>
        <p:spPr>
          <a:xfrm>
            <a:off x="3343176" y="5318770"/>
            <a:ext cx="1050758" cy="4379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4D38DB-4A0E-0DA1-141E-F6619D408DF0}"/>
              </a:ext>
            </a:extLst>
          </p:cNvPr>
          <p:cNvSpPr/>
          <p:nvPr/>
        </p:nvSpPr>
        <p:spPr>
          <a:xfrm>
            <a:off x="4519060" y="5318770"/>
            <a:ext cx="5308333" cy="437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Parameters 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B98226-E09F-67E0-F015-0D922AE394B3}"/>
              </a:ext>
            </a:extLst>
          </p:cNvPr>
          <p:cNvSpPr/>
          <p:nvPr/>
        </p:nvSpPr>
        <p:spPr>
          <a:xfrm>
            <a:off x="3343176" y="5945214"/>
            <a:ext cx="1050758" cy="4379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54642A-27B0-20FC-E65A-57863AA1BF83}"/>
              </a:ext>
            </a:extLst>
          </p:cNvPr>
          <p:cNvSpPr/>
          <p:nvPr/>
        </p:nvSpPr>
        <p:spPr>
          <a:xfrm>
            <a:off x="4519060" y="5945214"/>
            <a:ext cx="5308333" cy="437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Parameters 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92AAE4-D5BE-9220-713A-918A402E1087}"/>
              </a:ext>
            </a:extLst>
          </p:cNvPr>
          <p:cNvSpPr/>
          <p:nvPr/>
        </p:nvSpPr>
        <p:spPr>
          <a:xfrm>
            <a:off x="10345554" y="4016944"/>
            <a:ext cx="1647524" cy="24945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COA 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3AF1B8-9C06-942D-E3FC-6FFBCB8E8C14}"/>
              </a:ext>
            </a:extLst>
          </p:cNvPr>
          <p:cNvSpPr/>
          <p:nvPr/>
        </p:nvSpPr>
        <p:spPr>
          <a:xfrm>
            <a:off x="10432184" y="4379495"/>
            <a:ext cx="222982" cy="2406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02287F-614B-376B-802C-E8DBFA85D6CD}"/>
              </a:ext>
            </a:extLst>
          </p:cNvPr>
          <p:cNvSpPr/>
          <p:nvPr/>
        </p:nvSpPr>
        <p:spPr>
          <a:xfrm>
            <a:off x="10741796" y="4379495"/>
            <a:ext cx="1179092" cy="240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11ADDA-4711-A6CE-EAEE-641E97F318D3}"/>
              </a:ext>
            </a:extLst>
          </p:cNvPr>
          <p:cNvSpPr/>
          <p:nvPr/>
        </p:nvSpPr>
        <p:spPr>
          <a:xfrm>
            <a:off x="1040330" y="3883794"/>
            <a:ext cx="8984382" cy="28716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AC6A3-46C9-E1B6-3A92-4C3BEED7BC7B}"/>
              </a:ext>
            </a:extLst>
          </p:cNvPr>
          <p:cNvSpPr txBox="1"/>
          <p:nvPr/>
        </p:nvSpPr>
        <p:spPr>
          <a:xfrm>
            <a:off x="1455824" y="4310075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BF5745-B858-BFFC-10FE-F4CC334DE81E}"/>
              </a:ext>
            </a:extLst>
          </p:cNvPr>
          <p:cNvSpPr txBox="1"/>
          <p:nvPr/>
        </p:nvSpPr>
        <p:spPr>
          <a:xfrm>
            <a:off x="5972476" y="4369694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 Actions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010796-5979-1721-978D-6CA1D5ED461B}"/>
              </a:ext>
            </a:extLst>
          </p:cNvPr>
          <p:cNvSpPr txBox="1"/>
          <p:nvPr/>
        </p:nvSpPr>
        <p:spPr>
          <a:xfrm rot="16200000">
            <a:off x="184112" y="5036426"/>
            <a:ext cx="12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 Editor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9010F3-1C9A-4019-A54A-D2F6D34EDF54}"/>
              </a:ext>
            </a:extLst>
          </p:cNvPr>
          <p:cNvSpPr/>
          <p:nvPr/>
        </p:nvSpPr>
        <p:spPr>
          <a:xfrm>
            <a:off x="654518" y="3205213"/>
            <a:ext cx="1262514" cy="414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COA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6DA8A-8E5A-0B68-4A36-DB09812BFE9E}"/>
              </a:ext>
            </a:extLst>
          </p:cNvPr>
          <p:cNvSpPr/>
          <p:nvPr/>
        </p:nvSpPr>
        <p:spPr>
          <a:xfrm>
            <a:off x="2119160" y="3211190"/>
            <a:ext cx="1262514" cy="414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A9270-E7B2-163B-F441-7A08CDC23B93}"/>
              </a:ext>
            </a:extLst>
          </p:cNvPr>
          <p:cNvSpPr/>
          <p:nvPr/>
        </p:nvSpPr>
        <p:spPr>
          <a:xfrm>
            <a:off x="3330712" y="4397158"/>
            <a:ext cx="1286328" cy="228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Action</a:t>
            </a:r>
          </a:p>
        </p:txBody>
      </p:sp>
    </p:spTree>
    <p:extLst>
      <p:ext uri="{BB962C8B-B14F-4D97-AF65-F5344CB8AC3E}">
        <p14:creationId xmlns:p14="http://schemas.microsoft.com/office/powerpoint/2010/main" val="4782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2ADF2-B951-9922-0546-4E0B56FD160B}"/>
              </a:ext>
            </a:extLst>
          </p:cNvPr>
          <p:cNvSpPr/>
          <p:nvPr/>
        </p:nvSpPr>
        <p:spPr>
          <a:xfrm>
            <a:off x="580360" y="91039"/>
            <a:ext cx="4658627" cy="3008296"/>
          </a:xfrm>
          <a:prstGeom prst="rect">
            <a:avLst/>
          </a:prstGeom>
          <a:solidFill>
            <a:srgbClr val="DD9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7EEA5-7ED2-F520-9544-0D82CC3B06F0}"/>
              </a:ext>
            </a:extLst>
          </p:cNvPr>
          <p:cNvSpPr/>
          <p:nvPr/>
        </p:nvSpPr>
        <p:spPr>
          <a:xfrm>
            <a:off x="5754304" y="486076"/>
            <a:ext cx="4332972" cy="834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22CD90-A641-7FE6-FB13-E863B2115132}"/>
              </a:ext>
            </a:extLst>
          </p:cNvPr>
          <p:cNvSpPr/>
          <p:nvPr/>
        </p:nvSpPr>
        <p:spPr>
          <a:xfrm>
            <a:off x="5754304" y="1562501"/>
            <a:ext cx="4332972" cy="834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2C739-6427-9008-6922-10C1CF5D18AF}"/>
              </a:ext>
            </a:extLst>
          </p:cNvPr>
          <p:cNvSpPr/>
          <p:nvPr/>
        </p:nvSpPr>
        <p:spPr>
          <a:xfrm>
            <a:off x="5754304" y="2581977"/>
            <a:ext cx="4332972" cy="834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90CBFD-E2E2-59BB-169D-3A62F18713A5}"/>
              </a:ext>
            </a:extLst>
          </p:cNvPr>
          <p:cNvSpPr/>
          <p:nvPr/>
        </p:nvSpPr>
        <p:spPr>
          <a:xfrm>
            <a:off x="5616341" y="115503"/>
            <a:ext cx="4658627" cy="3493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C89840-E46C-694A-8CEE-E2A4C72F05D6}"/>
              </a:ext>
            </a:extLst>
          </p:cNvPr>
          <p:cNvSpPr/>
          <p:nvPr/>
        </p:nvSpPr>
        <p:spPr>
          <a:xfrm>
            <a:off x="543827" y="3758665"/>
            <a:ext cx="9731141" cy="2863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21CCF-F2CA-627B-8673-FADBCDC4BAAA}"/>
              </a:ext>
            </a:extLst>
          </p:cNvPr>
          <p:cNvSpPr/>
          <p:nvPr/>
        </p:nvSpPr>
        <p:spPr>
          <a:xfrm>
            <a:off x="1040330" y="4329768"/>
            <a:ext cx="2020503" cy="21335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A191B-83C8-BA7E-7C6C-A69D5C612778}"/>
              </a:ext>
            </a:extLst>
          </p:cNvPr>
          <p:cNvSpPr/>
          <p:nvPr/>
        </p:nvSpPr>
        <p:spPr>
          <a:xfrm>
            <a:off x="1140594" y="4730823"/>
            <a:ext cx="1761423" cy="43794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50847-4C43-477C-FD93-CB38255EDCDE}"/>
              </a:ext>
            </a:extLst>
          </p:cNvPr>
          <p:cNvSpPr/>
          <p:nvPr/>
        </p:nvSpPr>
        <p:spPr>
          <a:xfrm>
            <a:off x="1116467" y="5686958"/>
            <a:ext cx="1761423" cy="43794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B23163-0E0E-AE9E-7D6E-AB1568CD8DBA}"/>
              </a:ext>
            </a:extLst>
          </p:cNvPr>
          <p:cNvSpPr/>
          <p:nvPr/>
        </p:nvSpPr>
        <p:spPr>
          <a:xfrm>
            <a:off x="3185960" y="4329768"/>
            <a:ext cx="6838752" cy="21335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11EE9F-D479-58E0-83CB-F251634BF04B}"/>
              </a:ext>
            </a:extLst>
          </p:cNvPr>
          <p:cNvSpPr/>
          <p:nvPr/>
        </p:nvSpPr>
        <p:spPr>
          <a:xfrm>
            <a:off x="3343176" y="4730826"/>
            <a:ext cx="1050758" cy="4379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D3F737-FA7D-3B38-1747-8CBCB13B0E58}"/>
              </a:ext>
            </a:extLst>
          </p:cNvPr>
          <p:cNvSpPr/>
          <p:nvPr/>
        </p:nvSpPr>
        <p:spPr>
          <a:xfrm>
            <a:off x="4519060" y="4730826"/>
            <a:ext cx="5308333" cy="437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Parameters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3FC33C-E18A-0A1D-E2E4-1DDC3410F721}"/>
              </a:ext>
            </a:extLst>
          </p:cNvPr>
          <p:cNvSpPr/>
          <p:nvPr/>
        </p:nvSpPr>
        <p:spPr>
          <a:xfrm>
            <a:off x="3343176" y="5318770"/>
            <a:ext cx="1050758" cy="4379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4D38DB-4A0E-0DA1-141E-F6619D408DF0}"/>
              </a:ext>
            </a:extLst>
          </p:cNvPr>
          <p:cNvSpPr/>
          <p:nvPr/>
        </p:nvSpPr>
        <p:spPr>
          <a:xfrm>
            <a:off x="4519060" y="5318770"/>
            <a:ext cx="5308333" cy="437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Parameters 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B98226-E09F-67E0-F015-0D922AE394B3}"/>
              </a:ext>
            </a:extLst>
          </p:cNvPr>
          <p:cNvSpPr/>
          <p:nvPr/>
        </p:nvSpPr>
        <p:spPr>
          <a:xfrm>
            <a:off x="3343176" y="5945214"/>
            <a:ext cx="1050758" cy="4379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54642A-27B0-20FC-E65A-57863AA1BF83}"/>
              </a:ext>
            </a:extLst>
          </p:cNvPr>
          <p:cNvSpPr/>
          <p:nvPr/>
        </p:nvSpPr>
        <p:spPr>
          <a:xfrm>
            <a:off x="4519060" y="5945214"/>
            <a:ext cx="5308333" cy="437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Parameters 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92AAE4-D5BE-9220-713A-918A402E1087}"/>
              </a:ext>
            </a:extLst>
          </p:cNvPr>
          <p:cNvSpPr/>
          <p:nvPr/>
        </p:nvSpPr>
        <p:spPr>
          <a:xfrm>
            <a:off x="10345554" y="4016944"/>
            <a:ext cx="1647524" cy="24945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COA 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3AF1B8-9C06-942D-E3FC-6FFBCB8E8C14}"/>
              </a:ext>
            </a:extLst>
          </p:cNvPr>
          <p:cNvSpPr/>
          <p:nvPr/>
        </p:nvSpPr>
        <p:spPr>
          <a:xfrm>
            <a:off x="10432184" y="4379495"/>
            <a:ext cx="222982" cy="2406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02287F-614B-376B-802C-E8DBFA85D6CD}"/>
              </a:ext>
            </a:extLst>
          </p:cNvPr>
          <p:cNvSpPr/>
          <p:nvPr/>
        </p:nvSpPr>
        <p:spPr>
          <a:xfrm>
            <a:off x="10741796" y="4379495"/>
            <a:ext cx="1179092" cy="240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11ADDA-4711-A6CE-EAEE-641E97F318D3}"/>
              </a:ext>
            </a:extLst>
          </p:cNvPr>
          <p:cNvSpPr/>
          <p:nvPr/>
        </p:nvSpPr>
        <p:spPr>
          <a:xfrm>
            <a:off x="1040330" y="3883794"/>
            <a:ext cx="8984382" cy="28716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AC6A3-46C9-E1B6-3A92-4C3BEED7BC7B}"/>
              </a:ext>
            </a:extLst>
          </p:cNvPr>
          <p:cNvSpPr txBox="1"/>
          <p:nvPr/>
        </p:nvSpPr>
        <p:spPr>
          <a:xfrm>
            <a:off x="1455824" y="4310075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BF5745-B858-BFFC-10FE-F4CC334DE81E}"/>
              </a:ext>
            </a:extLst>
          </p:cNvPr>
          <p:cNvSpPr txBox="1"/>
          <p:nvPr/>
        </p:nvSpPr>
        <p:spPr>
          <a:xfrm>
            <a:off x="5972476" y="4369694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 Actions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010796-5979-1721-978D-6CA1D5ED461B}"/>
              </a:ext>
            </a:extLst>
          </p:cNvPr>
          <p:cNvSpPr txBox="1"/>
          <p:nvPr/>
        </p:nvSpPr>
        <p:spPr>
          <a:xfrm rot="16200000">
            <a:off x="184112" y="5036426"/>
            <a:ext cx="12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 Editor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9010F3-1C9A-4019-A54A-D2F6D34EDF54}"/>
              </a:ext>
            </a:extLst>
          </p:cNvPr>
          <p:cNvSpPr/>
          <p:nvPr/>
        </p:nvSpPr>
        <p:spPr>
          <a:xfrm>
            <a:off x="654518" y="3205213"/>
            <a:ext cx="1262514" cy="414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COA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6DA8A-8E5A-0B68-4A36-DB09812BFE9E}"/>
              </a:ext>
            </a:extLst>
          </p:cNvPr>
          <p:cNvSpPr/>
          <p:nvPr/>
        </p:nvSpPr>
        <p:spPr>
          <a:xfrm>
            <a:off x="2119160" y="3211190"/>
            <a:ext cx="1262514" cy="414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A9270-E7B2-163B-F441-7A08CDC23B93}"/>
              </a:ext>
            </a:extLst>
          </p:cNvPr>
          <p:cNvSpPr/>
          <p:nvPr/>
        </p:nvSpPr>
        <p:spPr>
          <a:xfrm>
            <a:off x="3330712" y="4397158"/>
            <a:ext cx="1286328" cy="228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6A6FC11-B328-088A-55F5-205275A902B1}"/>
                  </a:ext>
                </a:extLst>
              </p14:cNvPr>
              <p14:cNvContentPartPr/>
              <p14:nvPr/>
            </p14:nvContentPartPr>
            <p14:xfrm>
              <a:off x="486455" y="4692259"/>
              <a:ext cx="10208880" cy="2097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6A6FC11-B328-088A-55F5-205275A90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815" y="4683259"/>
                <a:ext cx="10226520" cy="21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E109DF0-3BB9-7C26-8183-972D634CBD1A}"/>
                  </a:ext>
                </a:extLst>
              </p14:cNvPr>
              <p14:cNvContentPartPr/>
              <p14:nvPr/>
            </p14:nvContentPartPr>
            <p14:xfrm>
              <a:off x="448655" y="5577139"/>
              <a:ext cx="452880" cy="601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E109DF0-3BB9-7C26-8183-972D634CBD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015" y="5568139"/>
                <a:ext cx="470520" cy="61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B41DABE-688C-EEA1-EBD1-0086869BD0F4}"/>
              </a:ext>
            </a:extLst>
          </p:cNvPr>
          <p:cNvGrpSpPr/>
          <p:nvPr/>
        </p:nvGrpSpPr>
        <p:grpSpPr>
          <a:xfrm>
            <a:off x="4046135" y="281179"/>
            <a:ext cx="7629840" cy="4519800"/>
            <a:chOff x="4046135" y="281179"/>
            <a:chExt cx="7629840" cy="45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EBA5C2-69D5-91D3-00F5-DEE13B42DAFA}"/>
                    </a:ext>
                  </a:extLst>
                </p14:cNvPr>
                <p14:cNvContentPartPr/>
                <p14:nvPr/>
              </p14:nvContentPartPr>
              <p14:xfrm>
                <a:off x="4700255" y="4575259"/>
                <a:ext cx="1288440" cy="116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EBA5C2-69D5-91D3-00F5-DEE13B42DA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91255" y="4566259"/>
                  <a:ext cx="1306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F31B07-E2C0-B032-B859-74406B47897B}"/>
                    </a:ext>
                  </a:extLst>
                </p14:cNvPr>
                <p14:cNvContentPartPr/>
                <p14:nvPr/>
              </p14:nvContentPartPr>
              <p14:xfrm>
                <a:off x="5822015" y="4340539"/>
                <a:ext cx="249840" cy="460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F31B07-E2C0-B032-B859-74406B4789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3015" y="4331899"/>
                  <a:ext cx="2674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275A66-F7EF-E202-F9C9-EE64DB7F5DB4}"/>
                    </a:ext>
                  </a:extLst>
                </p14:cNvPr>
                <p14:cNvContentPartPr/>
                <p14:nvPr/>
              </p14:nvContentPartPr>
              <p14:xfrm>
                <a:off x="4654895" y="4126339"/>
                <a:ext cx="396000" cy="45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275A66-F7EF-E202-F9C9-EE64DB7F5D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46255" y="4117339"/>
                  <a:ext cx="4136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9C7F5E-04E2-DAC6-358C-C9558A90799A}"/>
                    </a:ext>
                  </a:extLst>
                </p14:cNvPr>
                <p14:cNvContentPartPr/>
                <p14:nvPr/>
              </p14:nvContentPartPr>
              <p14:xfrm>
                <a:off x="4722215" y="4095739"/>
                <a:ext cx="281880" cy="123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9C7F5E-04E2-DAC6-358C-C9558A9079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3575" y="4087099"/>
                  <a:ext cx="299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2D055D-087E-B9BA-6DD2-EBEAA2A0CE31}"/>
                    </a:ext>
                  </a:extLst>
                </p14:cNvPr>
                <p14:cNvContentPartPr/>
                <p14:nvPr/>
              </p14:nvContentPartPr>
              <p14:xfrm>
                <a:off x="4669655" y="3971179"/>
                <a:ext cx="295920" cy="29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2D055D-087E-B9BA-6DD2-EBEAA2A0CE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1015" y="3962539"/>
                  <a:ext cx="313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39E007-F3C4-F5A7-2C01-364FB7FB6637}"/>
                    </a:ext>
                  </a:extLst>
                </p14:cNvPr>
                <p14:cNvContentPartPr/>
                <p14:nvPr/>
              </p14:nvContentPartPr>
              <p14:xfrm>
                <a:off x="7286855" y="3198259"/>
                <a:ext cx="3734640" cy="1410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39E007-F3C4-F5A7-2C01-364FB7FB66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77855" y="3189259"/>
                  <a:ext cx="3752280" cy="14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601A3D-C927-EC7E-598B-5023BF995A76}"/>
                    </a:ext>
                  </a:extLst>
                </p14:cNvPr>
                <p14:cNvContentPartPr/>
                <p14:nvPr/>
              </p14:nvContentPartPr>
              <p14:xfrm>
                <a:off x="10577975" y="3212659"/>
                <a:ext cx="592560" cy="8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601A3D-C927-EC7E-598B-5023BF995A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68975" y="3203659"/>
                  <a:ext cx="610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3FD1D1-BF00-CF7D-90A7-D572A8CE5618}"/>
                    </a:ext>
                  </a:extLst>
                </p14:cNvPr>
                <p14:cNvContentPartPr/>
                <p14:nvPr/>
              </p14:nvContentPartPr>
              <p14:xfrm>
                <a:off x="10605335" y="2982259"/>
                <a:ext cx="547920" cy="468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3FD1D1-BF00-CF7D-90A7-D572A8CE56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96335" y="2973619"/>
                  <a:ext cx="5655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503962-6335-AE67-7A33-F3195A40C36E}"/>
                    </a:ext>
                  </a:extLst>
                </p14:cNvPr>
                <p14:cNvContentPartPr/>
                <p14:nvPr/>
              </p14:nvContentPartPr>
              <p14:xfrm>
                <a:off x="10514615" y="2058499"/>
                <a:ext cx="420840" cy="381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503962-6335-AE67-7A33-F3195A40C3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05615" y="2049499"/>
                  <a:ext cx="4384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865303-BAF8-7A54-3276-9058FBC5653C}"/>
                    </a:ext>
                  </a:extLst>
                </p14:cNvPr>
                <p14:cNvContentPartPr/>
                <p14:nvPr/>
              </p14:nvContentPartPr>
              <p14:xfrm>
                <a:off x="10904855" y="2334619"/>
                <a:ext cx="426240" cy="246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865303-BAF8-7A54-3276-9058FBC565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95855" y="2325979"/>
                  <a:ext cx="443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1CE3110-FC5D-18E6-930C-C94FDB3A9BB7}"/>
                    </a:ext>
                  </a:extLst>
                </p14:cNvPr>
                <p14:cNvContentPartPr/>
                <p14:nvPr/>
              </p14:nvContentPartPr>
              <p14:xfrm>
                <a:off x="11340095" y="1923139"/>
                <a:ext cx="335880" cy="830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1CE3110-FC5D-18E6-930C-C94FDB3A9B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31455" y="1914139"/>
                  <a:ext cx="35352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6C4222D-2529-2004-E313-B755EE27866A}"/>
                    </a:ext>
                  </a:extLst>
                </p14:cNvPr>
                <p14:cNvContentPartPr/>
                <p14:nvPr/>
              </p14:nvContentPartPr>
              <p14:xfrm>
                <a:off x="11322455" y="2397259"/>
                <a:ext cx="214560" cy="8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C4222D-2529-2004-E313-B755EE2786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13455" y="2388619"/>
                  <a:ext cx="232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96AF3E-C752-5576-0C64-B9FDE87E0E6D}"/>
                    </a:ext>
                  </a:extLst>
                </p14:cNvPr>
                <p14:cNvContentPartPr/>
                <p14:nvPr/>
              </p14:nvContentPartPr>
              <p14:xfrm>
                <a:off x="6789695" y="3949219"/>
                <a:ext cx="251280" cy="306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96AF3E-C752-5576-0C64-B9FDE87E0E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0695" y="3940579"/>
                  <a:ext cx="268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C6B6E7-DAB8-F950-503E-8B36781EC033}"/>
                    </a:ext>
                  </a:extLst>
                </p14:cNvPr>
                <p14:cNvContentPartPr/>
                <p14:nvPr/>
              </p14:nvContentPartPr>
              <p14:xfrm>
                <a:off x="6881495" y="4199419"/>
                <a:ext cx="401400" cy="79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C6B6E7-DAB8-F950-503E-8B36781EC0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72495" y="4190779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A80C26-8AEC-62A4-3983-7042DB9F7B21}"/>
                    </a:ext>
                  </a:extLst>
                </p14:cNvPr>
                <p14:cNvContentPartPr/>
                <p14:nvPr/>
              </p14:nvContentPartPr>
              <p14:xfrm>
                <a:off x="6818495" y="4220659"/>
                <a:ext cx="393480" cy="23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A80C26-8AEC-62A4-3983-7042DB9F7B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09855" y="4212019"/>
                  <a:ext cx="411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2264E0-B392-5A48-4604-EB70646EC04F}"/>
                    </a:ext>
                  </a:extLst>
                </p14:cNvPr>
                <p14:cNvContentPartPr/>
                <p14:nvPr/>
              </p14:nvContentPartPr>
              <p14:xfrm>
                <a:off x="9994415" y="702739"/>
                <a:ext cx="1123920" cy="1261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2264E0-B392-5A48-4604-EB70646EC0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85775" y="694099"/>
                  <a:ext cx="1141560" cy="12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61C8D3-5051-93BB-67DA-403E95307A63}"/>
                    </a:ext>
                  </a:extLst>
                </p14:cNvPr>
                <p14:cNvContentPartPr/>
                <p14:nvPr/>
              </p14:nvContentPartPr>
              <p14:xfrm>
                <a:off x="9689855" y="281179"/>
                <a:ext cx="450720" cy="699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61C8D3-5051-93BB-67DA-403E95307A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80855" y="272539"/>
                  <a:ext cx="46836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D9204B8-0FC9-D79C-C4D7-2D6482DE3EF7}"/>
                    </a:ext>
                  </a:extLst>
                </p14:cNvPr>
                <p14:cNvContentPartPr/>
                <p14:nvPr/>
              </p14:nvContentPartPr>
              <p14:xfrm>
                <a:off x="9719735" y="1472059"/>
                <a:ext cx="1385280" cy="556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D9204B8-0FC9-D79C-C4D7-2D6482DE3E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10735" y="1463419"/>
                  <a:ext cx="14029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F87526-99F0-6EAF-EF06-6E30F80D60D8}"/>
                    </a:ext>
                  </a:extLst>
                </p14:cNvPr>
                <p14:cNvContentPartPr/>
                <p14:nvPr/>
              </p14:nvContentPartPr>
              <p14:xfrm>
                <a:off x="9488255" y="1518499"/>
                <a:ext cx="604800" cy="714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F87526-99F0-6EAF-EF06-6E30F80D60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79615" y="1509859"/>
                  <a:ext cx="6224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279F3FC-86A8-0B7C-CE72-5A22D8497488}"/>
                    </a:ext>
                  </a:extLst>
                </p14:cNvPr>
                <p14:cNvContentPartPr/>
                <p14:nvPr/>
              </p14:nvContentPartPr>
              <p14:xfrm>
                <a:off x="9502295" y="1923859"/>
                <a:ext cx="1634760" cy="14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279F3FC-86A8-0B7C-CE72-5A22D84974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93295" y="1914859"/>
                  <a:ext cx="1652400" cy="14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D55AE39-BC90-6645-D927-1D896790C515}"/>
                    </a:ext>
                  </a:extLst>
                </p14:cNvPr>
                <p14:cNvContentPartPr/>
                <p14:nvPr/>
              </p14:nvContentPartPr>
              <p14:xfrm>
                <a:off x="9221495" y="2774899"/>
                <a:ext cx="491040" cy="789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D55AE39-BC90-6645-D927-1D896790C5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12855" y="2765899"/>
                  <a:ext cx="50868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44D3566-3BBF-00A0-27A9-EBAF90F50C1E}"/>
                    </a:ext>
                  </a:extLst>
                </p14:cNvPr>
                <p14:cNvContentPartPr/>
                <p14:nvPr/>
              </p14:nvContentPartPr>
              <p14:xfrm>
                <a:off x="4467695" y="879139"/>
                <a:ext cx="6536160" cy="1022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44D3566-3BBF-00A0-27A9-EBAF90F50C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8695" y="870139"/>
                  <a:ext cx="6553800" cy="10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A61F3A8-776F-3711-34F8-99C8AB3A7B42}"/>
                    </a:ext>
                  </a:extLst>
                </p14:cNvPr>
                <p14:cNvContentPartPr/>
                <p14:nvPr/>
              </p14:nvContentPartPr>
              <p14:xfrm>
                <a:off x="4046135" y="1011619"/>
                <a:ext cx="667800" cy="928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A61F3A8-776F-3711-34F8-99C8AB3A7B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37495" y="1002619"/>
                  <a:ext cx="685440" cy="9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D48FC73-6D3D-871D-6F5D-B14108841D20}"/>
                  </a:ext>
                </a:extLst>
              </p14:cNvPr>
              <p14:cNvContentPartPr/>
              <p14:nvPr/>
            </p14:nvContentPartPr>
            <p14:xfrm>
              <a:off x="11569775" y="3259459"/>
              <a:ext cx="720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D48FC73-6D3D-871D-6F5D-B14108841D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561135" y="3250459"/>
                <a:ext cx="2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1991300-917C-79D9-C678-E150FCAF06FB}"/>
                  </a:ext>
                </a:extLst>
              </p14:cNvPr>
              <p14:cNvContentPartPr/>
              <p14:nvPr/>
            </p14:nvContentPartPr>
            <p14:xfrm>
              <a:off x="11258015" y="2530099"/>
              <a:ext cx="555120" cy="2014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1991300-917C-79D9-C678-E150FCAF0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49015" y="2521459"/>
                <a:ext cx="572760" cy="20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581823-60FD-DCE3-3369-F6CC949964A7}"/>
              </a:ext>
            </a:extLst>
          </p:cNvPr>
          <p:cNvGrpSpPr/>
          <p:nvPr/>
        </p:nvGrpSpPr>
        <p:grpSpPr>
          <a:xfrm>
            <a:off x="2961455" y="3638539"/>
            <a:ext cx="924120" cy="894600"/>
            <a:chOff x="2961455" y="3638539"/>
            <a:chExt cx="92412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3AE954-E63C-A017-5F60-6CE313FE7D72}"/>
                    </a:ext>
                  </a:extLst>
                </p14:cNvPr>
                <p14:cNvContentPartPr/>
                <p14:nvPr/>
              </p14:nvContentPartPr>
              <p14:xfrm>
                <a:off x="2961455" y="3638539"/>
                <a:ext cx="685080" cy="728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3AE954-E63C-A017-5F60-6CE313FE7D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52815" y="3629899"/>
                  <a:ext cx="7027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6FAF0C9-0CD5-4A9D-4278-3BF6E0379E80}"/>
                    </a:ext>
                  </a:extLst>
                </p14:cNvPr>
                <p14:cNvContentPartPr/>
                <p14:nvPr/>
              </p14:nvContentPartPr>
              <p14:xfrm>
                <a:off x="3264575" y="4118779"/>
                <a:ext cx="621000" cy="414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6FAF0C9-0CD5-4A9D-4278-3BF6E0379E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5935" y="4110139"/>
                  <a:ext cx="638640" cy="43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34BC9CB-DE57-F0B4-7BAF-E6EEE18DE692}"/>
              </a:ext>
            </a:extLst>
          </p:cNvPr>
          <p:cNvGrpSpPr/>
          <p:nvPr/>
        </p:nvGrpSpPr>
        <p:grpSpPr>
          <a:xfrm>
            <a:off x="558815" y="3545299"/>
            <a:ext cx="1058400" cy="1649880"/>
            <a:chOff x="558815" y="3545299"/>
            <a:chExt cx="1058400" cy="16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6E585A9-FF2D-CEBB-FB9B-089923DF5ED9}"/>
                    </a:ext>
                  </a:extLst>
                </p14:cNvPr>
                <p14:cNvContentPartPr/>
                <p14:nvPr/>
              </p14:nvContentPartPr>
              <p14:xfrm>
                <a:off x="837815" y="3545299"/>
                <a:ext cx="779400" cy="1252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6E585A9-FF2D-CEBB-FB9B-089923DF5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8815" y="3536659"/>
                  <a:ext cx="79704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AD61E3A-B0DA-2BF3-032C-29469D31B5F7}"/>
                    </a:ext>
                  </a:extLst>
                </p14:cNvPr>
                <p14:cNvContentPartPr/>
                <p14:nvPr/>
              </p14:nvContentPartPr>
              <p14:xfrm>
                <a:off x="558815" y="4469419"/>
                <a:ext cx="652680" cy="725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AD61E3A-B0DA-2BF3-032C-29469D31B5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9815" y="4460779"/>
                  <a:ext cx="670320" cy="74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D5B1DF1-34D6-F812-D270-1A47D496AF89}"/>
                  </a:ext>
                </a:extLst>
              </p14:cNvPr>
              <p14:cNvContentPartPr/>
              <p14:nvPr/>
            </p14:nvContentPartPr>
            <p14:xfrm>
              <a:off x="2116895" y="4825459"/>
              <a:ext cx="47880" cy="57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D5B1DF1-34D6-F812-D270-1A47D496AF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07895" y="4816819"/>
                <a:ext cx="655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8D80790-791D-F69D-DF10-72F5A401E873}"/>
                  </a:ext>
                </a:extLst>
              </p14:cNvPr>
              <p14:cNvContentPartPr/>
              <p14:nvPr/>
            </p14:nvContentPartPr>
            <p14:xfrm>
              <a:off x="2098535" y="3652579"/>
              <a:ext cx="638280" cy="1354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8D80790-791D-F69D-DF10-72F5A401E8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89895" y="3643939"/>
                <a:ext cx="655920" cy="13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9B8DF66-1138-EEAC-B9B8-64C1D9D03E88}"/>
                  </a:ext>
                </a:extLst>
              </p14:cNvPr>
              <p14:cNvContentPartPr/>
              <p14:nvPr/>
            </p14:nvContentPartPr>
            <p14:xfrm>
              <a:off x="2336727" y="5221092"/>
              <a:ext cx="1431360" cy="864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9B8DF66-1138-EEAC-B9B8-64C1D9D03E8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28087" y="5212452"/>
                <a:ext cx="144900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5564925-D34E-0208-0AC1-1C4A257CF418}"/>
                  </a:ext>
                </a:extLst>
              </p14:cNvPr>
              <p14:cNvContentPartPr/>
              <p14:nvPr/>
            </p14:nvContentPartPr>
            <p14:xfrm>
              <a:off x="2244695" y="1233019"/>
              <a:ext cx="31320" cy="954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5564925-D34E-0208-0AC1-1C4A257CF41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35695" y="1224019"/>
                <a:ext cx="48960" cy="113040"/>
              </a:xfrm>
              <a:prstGeom prst="rect">
                <a:avLst/>
              </a:prstGeom>
            </p:spPr>
          </p:pic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BF1D536E-CEF9-AEBA-D730-5FEA89129F84}"/>
              </a:ext>
            </a:extLst>
          </p:cNvPr>
          <p:cNvSpPr txBox="1"/>
          <p:nvPr/>
        </p:nvSpPr>
        <p:spPr>
          <a:xfrm>
            <a:off x="1343773" y="5239662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COA Name</a:t>
            </a:r>
          </a:p>
        </p:txBody>
      </p:sp>
    </p:spTree>
    <p:extLst>
      <p:ext uri="{BB962C8B-B14F-4D97-AF65-F5344CB8AC3E}">
        <p14:creationId xmlns:p14="http://schemas.microsoft.com/office/powerpoint/2010/main" val="33994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4B7158-17B4-A9AD-AD0A-AC3AD9149D52}"/>
              </a:ext>
            </a:extLst>
          </p:cNvPr>
          <p:cNvSpPr/>
          <p:nvPr/>
        </p:nvSpPr>
        <p:spPr>
          <a:xfrm>
            <a:off x="962526" y="4013735"/>
            <a:ext cx="2468880" cy="1934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756C0-DAC8-8A54-79A0-6C78F552BB01}"/>
              </a:ext>
            </a:extLst>
          </p:cNvPr>
          <p:cNvSpPr/>
          <p:nvPr/>
        </p:nvSpPr>
        <p:spPr>
          <a:xfrm>
            <a:off x="3713747" y="1179095"/>
            <a:ext cx="2468880" cy="1934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7A4ED-D6B9-53E2-5899-402DD40ACA0D}"/>
              </a:ext>
            </a:extLst>
          </p:cNvPr>
          <p:cNvSpPr/>
          <p:nvPr/>
        </p:nvSpPr>
        <p:spPr>
          <a:xfrm>
            <a:off x="3874168" y="4122821"/>
            <a:ext cx="3875773" cy="1556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 Library:</a:t>
            </a:r>
          </a:p>
          <a:p>
            <a:pPr algn="ctr"/>
            <a:r>
              <a:rPr lang="en-US" dirty="0"/>
              <a:t>Agent Type – “</a:t>
            </a:r>
            <a:r>
              <a:rPr lang="en-US" dirty="0" err="1"/>
              <a:t>type_i</a:t>
            </a:r>
            <a:r>
              <a:rPr lang="en-US" dirty="0"/>
              <a:t>”</a:t>
            </a:r>
          </a:p>
          <a:p>
            <a:pPr algn="ctr"/>
            <a:r>
              <a:rPr lang="en-US" dirty="0"/>
              <a:t>COA’s Saved By Type</a:t>
            </a:r>
          </a:p>
          <a:p>
            <a:pPr algn="ctr"/>
            <a:r>
              <a:rPr lang="en-US" dirty="0"/>
              <a:t>Joint COA’s (Plans) contain refs to COAs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44A0B-D8B7-CDA8-E152-BB3C383588CC}"/>
              </a:ext>
            </a:extLst>
          </p:cNvPr>
          <p:cNvSpPr/>
          <p:nvPr/>
        </p:nvSpPr>
        <p:spPr>
          <a:xfrm>
            <a:off x="7005587" y="965736"/>
            <a:ext cx="2468880" cy="1934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85FFD-1ABB-5DE0-9C66-97D8BC674D61}"/>
              </a:ext>
            </a:extLst>
          </p:cNvPr>
          <p:cNvSpPr/>
          <p:nvPr/>
        </p:nvSpPr>
        <p:spPr>
          <a:xfrm>
            <a:off x="8192703" y="3933524"/>
            <a:ext cx="2468880" cy="1934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 Parameters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5864CBC3-69B2-92BB-206D-0B23AA7C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3" y="563077"/>
            <a:ext cx="2929564" cy="29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CA62B5-1364-8847-46FD-648F45A03BC3}"/>
              </a:ext>
            </a:extLst>
          </p:cNvPr>
          <p:cNvSpPr txBox="1"/>
          <p:nvPr/>
        </p:nvSpPr>
        <p:spPr>
          <a:xfrm>
            <a:off x="404261" y="591954"/>
            <a:ext cx="371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we should understand the stack: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01085-EC91-77D4-828B-BF8B8FCE0E24}"/>
              </a:ext>
            </a:extLst>
          </p:cNvPr>
          <p:cNvSpPr/>
          <p:nvPr/>
        </p:nvSpPr>
        <p:spPr>
          <a:xfrm>
            <a:off x="101066" y="2542311"/>
            <a:ext cx="2964581" cy="1302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[</a:t>
            </a:r>
            <a:r>
              <a:rPr lang="en-US" dirty="0" err="1"/>
              <a:t>PettingZooEnv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Any multiagent simulation with a standard </a:t>
            </a:r>
            <a:r>
              <a:rPr lang="en-US" dirty="0" err="1"/>
              <a:t>PettingZoo</a:t>
            </a:r>
            <a:r>
              <a:rPr lang="en-US" dirty="0"/>
              <a:t>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F4383D-09E9-7BBD-CECC-5D6211ABD757}"/>
              </a:ext>
            </a:extLst>
          </p:cNvPr>
          <p:cNvSpPr/>
          <p:nvPr/>
        </p:nvSpPr>
        <p:spPr>
          <a:xfrm>
            <a:off x="3141931" y="1030037"/>
            <a:ext cx="3898949" cy="453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COACH Wrapper</a:t>
            </a:r>
          </a:p>
          <a:p>
            <a:pPr algn="ctr"/>
            <a:r>
              <a:rPr lang="en-US" dirty="0"/>
              <a:t>Turns a </a:t>
            </a:r>
            <a:r>
              <a:rPr lang="en-US" dirty="0" err="1"/>
              <a:t>PettingZoo</a:t>
            </a:r>
            <a:r>
              <a:rPr lang="en-US" dirty="0"/>
              <a:t> Env into a COACH Env. </a:t>
            </a:r>
          </a:p>
          <a:p>
            <a:pPr algn="ctr"/>
            <a:r>
              <a:rPr lang="en-US" dirty="0"/>
              <a:t>Course of Action C.. Hierarchy</a:t>
            </a:r>
          </a:p>
          <a:p>
            <a:pPr algn="ctr"/>
            <a:r>
              <a:rPr lang="en-US" dirty="0"/>
              <a:t>COACH Env’s Load a list of agent models, and then given courses of action for each model runs the env forward a specified amount of time. COACH env’s can also pause the env and simulate forward without running them. A properly implemented COACH env has easily </a:t>
            </a:r>
            <a:r>
              <a:rPr lang="en-US" dirty="0" err="1"/>
              <a:t>trasferable</a:t>
            </a:r>
            <a:r>
              <a:rPr lang="en-US" dirty="0"/>
              <a:t> states.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3AD0B-D5DF-F3E7-1A13-86198540D955}"/>
              </a:ext>
            </a:extLst>
          </p:cNvPr>
          <p:cNvSpPr txBox="1"/>
          <p:nvPr/>
        </p:nvSpPr>
        <p:spPr>
          <a:xfrm>
            <a:off x="404261" y="4978742"/>
            <a:ext cx="23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Sim, Standard RL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5AC06-5901-B43B-97AC-E2BC1C164552}"/>
              </a:ext>
            </a:extLst>
          </p:cNvPr>
          <p:cNvSpPr txBox="1"/>
          <p:nvPr/>
        </p:nvSpPr>
        <p:spPr>
          <a:xfrm>
            <a:off x="3247623" y="5561418"/>
            <a:ext cx="3580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 Based Env, agents run roles. To apply standard RL must decide how COA’s will be generated, what a time step is.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95991-F7F7-563A-48C6-07688E7434CC}"/>
              </a:ext>
            </a:extLst>
          </p:cNvPr>
          <p:cNvSpPr/>
          <p:nvPr/>
        </p:nvSpPr>
        <p:spPr>
          <a:xfrm>
            <a:off x="7194166" y="1321861"/>
            <a:ext cx="1789863" cy="3980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Gym COACH</a:t>
            </a:r>
          </a:p>
          <a:p>
            <a:pPr algn="ctr"/>
            <a:r>
              <a:rPr lang="en-US" dirty="0"/>
              <a:t>Converts A COACH env into a </a:t>
            </a:r>
            <a:r>
              <a:rPr lang="en-US" dirty="0" err="1"/>
              <a:t>PettingZoo</a:t>
            </a:r>
            <a:r>
              <a:rPr lang="en-US" dirty="0"/>
              <a:t> Gym by making the choices of how actions are mapped to COAs, what a time step consists of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450B7-1E4F-9F14-D225-3AC975C35DA9}"/>
              </a:ext>
            </a:extLst>
          </p:cNvPr>
          <p:cNvSpPr/>
          <p:nvPr/>
        </p:nvSpPr>
        <p:spPr>
          <a:xfrm>
            <a:off x="9137315" y="944501"/>
            <a:ext cx="1789863" cy="4616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Frontend</a:t>
            </a:r>
          </a:p>
          <a:p>
            <a:pPr algn="ctr"/>
            <a:r>
              <a:rPr lang="en-US" dirty="0"/>
              <a:t>Provides user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8045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15102</TotalTime>
  <Words>307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Bade</dc:creator>
  <cp:lastModifiedBy>Nathaniel Bade</cp:lastModifiedBy>
  <cp:revision>4</cp:revision>
  <dcterms:created xsi:type="dcterms:W3CDTF">2023-10-29T03:38:41Z</dcterms:created>
  <dcterms:modified xsi:type="dcterms:W3CDTF">2023-12-14T21:49:46Z</dcterms:modified>
</cp:coreProperties>
</file>